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YLp3J3HE3uia3Vqy2OVmFFLo1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05117ad61a_3_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7" name="Google Shape;2087;g105117ad61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f503cb065d_0_632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5" name="Google Shape;2175;g1f503cb065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c7eb5cf948_30_32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3" name="Google Shape;2183;g2c7eb5cf948_3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c7eb5cf948_30_53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1" name="Google Shape;2201;g2c7eb5cf948_3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c7eb5cf948_30_112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5" name="Google Shape;2225;g2c7eb5cf948_3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f503cb065d_0_1218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2" name="Google Shape;2232;g1f503cb065d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f503cb065d_0_1004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7" name="Google Shape;2247;g1f503cb065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f503cb065d_0_902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0" name="Google Shape;2280;g1f503cb065d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1f503cb065d_0_1059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g1f503cb065d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1f503cb065d_0_1153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8" name="Google Shape;2328;g1f503cb065d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f503cb065d_0_119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4" name="Google Shape;2344;g1f503cb065d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1f503cb065d_0_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3" name="Google Shape;2093;g1f503cb06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f503cb065d_0_120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6" name="Google Shape;2356;g1f503cb065d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f503cb065d_0_387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8" name="Google Shape;2368;g1f503cb065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f503cb065d_0_68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6" name="Google Shape;2376;g1f503cb06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f503cb065d_0_246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g1f503cb065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f503cb065d_0_888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2" name="Google Shape;2442;g1f503cb065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f503cb065d_0_35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3" name="Google Shape;2453;g1f503cb065d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f503cb065d_0_516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1f503cb065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1f503cb065d_0_474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5" name="Google Shape;2485;g1f503cb065d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1f503cb065d_0_829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1f503cb065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1f503cb065d_0_783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7" name="Google Shape;2507;g1f503cb065d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f503cb065d_0_661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9" name="Google Shape;2099;g1f503cb065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f503cb065d_0_506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0" name="Google Shape;2520;g1f503cb065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f503cb065d_0_55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6" name="Google Shape;2526;g1f503cb065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f503cb065d_0_611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3" name="Google Shape;2123;g1f503cb065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f503cb065d_0_573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g1f503cb065d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c7e925426d_0_12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2" name="Google Shape;2142;g2c7e92542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c7eb5cf948_30_0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8" name="Google Shape;2148;g2c7eb5cf948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c7eb5cf948_30_155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7" name="Google Shape;2157;g2c7eb5cf948_3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c7eb5cf948_30_175:notes"/>
          <p:cNvSpPr/>
          <p:nvPr>
            <p:ph idx="2" type="sldImg"/>
          </p:nvPr>
        </p:nvSpPr>
        <p:spPr>
          <a:xfrm>
            <a:off x="114328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6" name="Google Shape;2166;g2c7eb5cf948_3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6"/>
          <p:cNvSpPr txBox="1"/>
          <p:nvPr>
            <p:ph idx="1" type="subTitle"/>
          </p:nvPr>
        </p:nvSpPr>
        <p:spPr>
          <a:xfrm>
            <a:off x="1143575" y="2273900"/>
            <a:ext cx="3111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46"/>
          <p:cNvSpPr txBox="1"/>
          <p:nvPr>
            <p:ph type="title"/>
          </p:nvPr>
        </p:nvSpPr>
        <p:spPr>
          <a:xfrm>
            <a:off x="1143575" y="1846750"/>
            <a:ext cx="3111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" name="Google Shape;11;p46"/>
          <p:cNvGrpSpPr/>
          <p:nvPr/>
        </p:nvGrpSpPr>
        <p:grpSpPr>
          <a:xfrm>
            <a:off x="3899767" y="1358712"/>
            <a:ext cx="5893047" cy="4073184"/>
            <a:chOff x="3747367" y="1410331"/>
            <a:chExt cx="5893047" cy="4073184"/>
          </a:xfrm>
        </p:grpSpPr>
        <p:sp>
          <p:nvSpPr>
            <p:cNvPr id="12" name="Google Shape;12;p46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6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6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6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6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6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6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6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6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6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6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6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6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6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6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6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6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6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6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6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6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6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6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6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6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6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6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6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6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6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6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6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6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6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6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6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6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6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6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6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6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6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6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6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6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6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6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6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6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6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6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6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6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6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6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6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6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46"/>
          <p:cNvGrpSpPr/>
          <p:nvPr/>
        </p:nvGrpSpPr>
        <p:grpSpPr>
          <a:xfrm>
            <a:off x="6710266" y="2091560"/>
            <a:ext cx="509082" cy="506938"/>
            <a:chOff x="6557866" y="2143179"/>
            <a:chExt cx="509082" cy="506938"/>
          </a:xfrm>
        </p:grpSpPr>
        <p:sp>
          <p:nvSpPr>
            <p:cNvPr id="76" name="Google Shape;76;p46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6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6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6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6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6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6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6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6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6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6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6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6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6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6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6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46"/>
          <p:cNvGrpSpPr/>
          <p:nvPr/>
        </p:nvGrpSpPr>
        <p:grpSpPr>
          <a:xfrm>
            <a:off x="8267587" y="2525266"/>
            <a:ext cx="1044512" cy="1040037"/>
            <a:chOff x="8115187" y="2576885"/>
            <a:chExt cx="1044512" cy="1040037"/>
          </a:xfrm>
        </p:grpSpPr>
        <p:sp>
          <p:nvSpPr>
            <p:cNvPr id="93" name="Google Shape;93;p46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6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6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6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6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6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6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6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6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6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6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6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6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6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6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6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46"/>
          <p:cNvGrpSpPr/>
          <p:nvPr/>
        </p:nvGrpSpPr>
        <p:grpSpPr>
          <a:xfrm>
            <a:off x="6034089" y="3248420"/>
            <a:ext cx="1038856" cy="1038887"/>
            <a:chOff x="5881689" y="3300040"/>
            <a:chExt cx="1038856" cy="1038887"/>
          </a:xfrm>
        </p:grpSpPr>
        <p:sp>
          <p:nvSpPr>
            <p:cNvPr id="110" name="Google Shape;110;p46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46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12" name="Google Shape;112;p46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6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6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6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6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7" name="Google Shape;127;p46"/>
          <p:cNvGrpSpPr/>
          <p:nvPr/>
        </p:nvGrpSpPr>
        <p:grpSpPr>
          <a:xfrm>
            <a:off x="6975242" y="4153687"/>
            <a:ext cx="1038856" cy="1039819"/>
            <a:chOff x="7203842" y="4586307"/>
            <a:chExt cx="1038856" cy="1039819"/>
          </a:xfrm>
        </p:grpSpPr>
        <p:sp>
          <p:nvSpPr>
            <p:cNvPr id="128" name="Google Shape;128;p46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6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6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6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6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6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6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6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6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6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6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6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6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6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6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3"/>
          <p:cNvSpPr txBox="1"/>
          <p:nvPr>
            <p:ph type="title"/>
          </p:nvPr>
        </p:nvSpPr>
        <p:spPr>
          <a:xfrm>
            <a:off x="1143575" y="2020950"/>
            <a:ext cx="2240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65" name="Google Shape;865;p53"/>
          <p:cNvGrpSpPr/>
          <p:nvPr/>
        </p:nvGrpSpPr>
        <p:grpSpPr>
          <a:xfrm flipH="1">
            <a:off x="-1638931" y="2044512"/>
            <a:ext cx="5893047" cy="4073184"/>
            <a:chOff x="3747367" y="1410331"/>
            <a:chExt cx="5893047" cy="4073184"/>
          </a:xfrm>
        </p:grpSpPr>
        <p:sp>
          <p:nvSpPr>
            <p:cNvPr id="866" name="Google Shape;866;p53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53"/>
          <p:cNvGrpSpPr/>
          <p:nvPr/>
        </p:nvGrpSpPr>
        <p:grpSpPr>
          <a:xfrm flipH="1">
            <a:off x="1080937" y="3934220"/>
            <a:ext cx="1038856" cy="1038887"/>
            <a:chOff x="5881689" y="3300040"/>
            <a:chExt cx="1038856" cy="1038887"/>
          </a:xfrm>
        </p:grpSpPr>
        <p:sp>
          <p:nvSpPr>
            <p:cNvPr id="929" name="Google Shape;929;p53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53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931" name="Google Shape;931;p5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6" name="Google Shape;946;p53"/>
          <p:cNvGrpSpPr/>
          <p:nvPr/>
        </p:nvGrpSpPr>
        <p:grpSpPr>
          <a:xfrm flipH="1">
            <a:off x="139783" y="4839487"/>
            <a:ext cx="1038856" cy="1039819"/>
            <a:chOff x="7203842" y="4586307"/>
            <a:chExt cx="1038856" cy="1039819"/>
          </a:xfrm>
        </p:grpSpPr>
        <p:sp>
          <p:nvSpPr>
            <p:cNvPr id="947" name="Google Shape;947;p53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3" name="Google Shape;963;p53"/>
          <p:cNvGrpSpPr/>
          <p:nvPr/>
        </p:nvGrpSpPr>
        <p:grpSpPr>
          <a:xfrm flipH="1" rot="10800000">
            <a:off x="4880741" y="-973602"/>
            <a:ext cx="5893047" cy="4073184"/>
            <a:chOff x="3747367" y="1410331"/>
            <a:chExt cx="5893047" cy="4073184"/>
          </a:xfrm>
        </p:grpSpPr>
        <p:sp>
          <p:nvSpPr>
            <p:cNvPr id="964" name="Google Shape;964;p53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3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3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53"/>
          <p:cNvGrpSpPr/>
          <p:nvPr/>
        </p:nvGrpSpPr>
        <p:grpSpPr>
          <a:xfrm flipH="1" rot="10800000">
            <a:off x="7015063" y="170987"/>
            <a:ext cx="1038856" cy="1038887"/>
            <a:chOff x="5881689" y="3300040"/>
            <a:chExt cx="1038856" cy="1038887"/>
          </a:xfrm>
        </p:grpSpPr>
        <p:sp>
          <p:nvSpPr>
            <p:cNvPr id="1027" name="Google Shape;1027;p53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8" name="Google Shape;1028;p53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029" name="Google Shape;1029;p5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5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4" name="Google Shape;1044;p53"/>
          <p:cNvGrpSpPr/>
          <p:nvPr/>
        </p:nvGrpSpPr>
        <p:grpSpPr>
          <a:xfrm flipH="1" rot="10800000">
            <a:off x="7956216" y="-735212"/>
            <a:ext cx="1038856" cy="1039819"/>
            <a:chOff x="7203842" y="4586307"/>
            <a:chExt cx="1038856" cy="1039819"/>
          </a:xfrm>
        </p:grpSpPr>
        <p:sp>
          <p:nvSpPr>
            <p:cNvPr id="1045" name="Google Shape;1045;p53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3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3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3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3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3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3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4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63" name="Google Shape;1063;p54"/>
          <p:cNvGrpSpPr/>
          <p:nvPr/>
        </p:nvGrpSpPr>
        <p:grpSpPr>
          <a:xfrm>
            <a:off x="7609414" y="4240325"/>
            <a:ext cx="1038856" cy="1038887"/>
            <a:chOff x="5881689" y="3300040"/>
            <a:chExt cx="1038856" cy="1038887"/>
          </a:xfrm>
        </p:grpSpPr>
        <p:sp>
          <p:nvSpPr>
            <p:cNvPr id="1064" name="Google Shape;1064;p54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54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066" name="Google Shape;1066;p5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5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5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5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5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5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5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1" name="Google Shape;1081;p54"/>
          <p:cNvGrpSpPr/>
          <p:nvPr/>
        </p:nvGrpSpPr>
        <p:grpSpPr>
          <a:xfrm flipH="1" rot="10800000">
            <a:off x="6364688" y="3142903"/>
            <a:ext cx="3262940" cy="2478717"/>
            <a:chOff x="6364688" y="-473685"/>
            <a:chExt cx="3262940" cy="2478717"/>
          </a:xfrm>
        </p:grpSpPr>
        <p:sp>
          <p:nvSpPr>
            <p:cNvPr id="1082" name="Google Shape;1082;p54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4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4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4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4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4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4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4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4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4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5"/>
          <p:cNvSpPr txBox="1"/>
          <p:nvPr>
            <p:ph idx="1" type="subTitle"/>
          </p:nvPr>
        </p:nvSpPr>
        <p:spPr>
          <a:xfrm>
            <a:off x="3459150" y="1747652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55"/>
          <p:cNvSpPr txBox="1"/>
          <p:nvPr>
            <p:ph idx="2" type="subTitle"/>
          </p:nvPr>
        </p:nvSpPr>
        <p:spPr>
          <a:xfrm>
            <a:off x="3373200" y="2023006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8" name="Google Shape;1098;p55"/>
          <p:cNvSpPr txBox="1"/>
          <p:nvPr>
            <p:ph idx="3" type="subTitle"/>
          </p:nvPr>
        </p:nvSpPr>
        <p:spPr>
          <a:xfrm>
            <a:off x="6110910" y="1747652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55"/>
          <p:cNvSpPr txBox="1"/>
          <p:nvPr>
            <p:ph idx="4" type="subTitle"/>
          </p:nvPr>
        </p:nvSpPr>
        <p:spPr>
          <a:xfrm>
            <a:off x="6026400" y="2023006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0" name="Google Shape;1100;p55"/>
          <p:cNvSpPr txBox="1"/>
          <p:nvPr>
            <p:ph idx="5" type="subTitle"/>
          </p:nvPr>
        </p:nvSpPr>
        <p:spPr>
          <a:xfrm>
            <a:off x="807390" y="1747682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1" name="Google Shape;1101;p55"/>
          <p:cNvSpPr txBox="1"/>
          <p:nvPr>
            <p:ph idx="6" type="subTitle"/>
          </p:nvPr>
        </p:nvSpPr>
        <p:spPr>
          <a:xfrm>
            <a:off x="720000" y="2022996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2" name="Google Shape;1102;p55"/>
          <p:cNvSpPr txBox="1"/>
          <p:nvPr>
            <p:ph idx="7" type="subTitle"/>
          </p:nvPr>
        </p:nvSpPr>
        <p:spPr>
          <a:xfrm>
            <a:off x="3459150" y="3367119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55"/>
          <p:cNvSpPr txBox="1"/>
          <p:nvPr>
            <p:ph idx="8" type="subTitle"/>
          </p:nvPr>
        </p:nvSpPr>
        <p:spPr>
          <a:xfrm>
            <a:off x="3373200" y="3645371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4" name="Google Shape;1104;p55"/>
          <p:cNvSpPr txBox="1"/>
          <p:nvPr>
            <p:ph idx="9" type="subTitle"/>
          </p:nvPr>
        </p:nvSpPr>
        <p:spPr>
          <a:xfrm>
            <a:off x="6110910" y="3367119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55"/>
          <p:cNvSpPr txBox="1"/>
          <p:nvPr>
            <p:ph idx="13" type="subTitle"/>
          </p:nvPr>
        </p:nvSpPr>
        <p:spPr>
          <a:xfrm>
            <a:off x="6026400" y="3645371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6" name="Google Shape;1106;p55"/>
          <p:cNvSpPr txBox="1"/>
          <p:nvPr>
            <p:ph idx="14" type="subTitle"/>
          </p:nvPr>
        </p:nvSpPr>
        <p:spPr>
          <a:xfrm>
            <a:off x="807390" y="3367099"/>
            <a:ext cx="2225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7" name="Google Shape;1107;p55"/>
          <p:cNvSpPr txBox="1"/>
          <p:nvPr>
            <p:ph idx="15" type="subTitle"/>
          </p:nvPr>
        </p:nvSpPr>
        <p:spPr>
          <a:xfrm>
            <a:off x="720000" y="3645361"/>
            <a:ext cx="2397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8" name="Google Shape;1108;p55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09" name="Google Shape;1109;p55"/>
          <p:cNvGrpSpPr/>
          <p:nvPr/>
        </p:nvGrpSpPr>
        <p:grpSpPr>
          <a:xfrm flipH="1" rot="10800000">
            <a:off x="7609414" y="-135711"/>
            <a:ext cx="1038856" cy="1038887"/>
            <a:chOff x="5881689" y="3300040"/>
            <a:chExt cx="1038856" cy="1038887"/>
          </a:xfrm>
        </p:grpSpPr>
        <p:sp>
          <p:nvSpPr>
            <p:cNvPr id="1110" name="Google Shape;1110;p55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1" name="Google Shape;1111;p55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112" name="Google Shape;1112;p5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5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5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7" name="Google Shape;1127;p55"/>
          <p:cNvGrpSpPr/>
          <p:nvPr/>
        </p:nvGrpSpPr>
        <p:grpSpPr>
          <a:xfrm>
            <a:off x="6364688" y="-478120"/>
            <a:ext cx="3262940" cy="2478717"/>
            <a:chOff x="6364688" y="-473685"/>
            <a:chExt cx="3262940" cy="2478717"/>
          </a:xfrm>
        </p:grpSpPr>
        <p:sp>
          <p:nvSpPr>
            <p:cNvPr id="1128" name="Google Shape;1128;p55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5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5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5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5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5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5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5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5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5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5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5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5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56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3" name="Google Shape;1143;p56"/>
          <p:cNvSpPr txBox="1"/>
          <p:nvPr>
            <p:ph idx="1" type="subTitle"/>
          </p:nvPr>
        </p:nvSpPr>
        <p:spPr>
          <a:xfrm>
            <a:off x="914334" y="2513430"/>
            <a:ext cx="1572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4" name="Google Shape;1144;p56"/>
          <p:cNvSpPr txBox="1"/>
          <p:nvPr>
            <p:ph idx="2" type="subTitle"/>
          </p:nvPr>
        </p:nvSpPr>
        <p:spPr>
          <a:xfrm>
            <a:off x="905184" y="2769402"/>
            <a:ext cx="1591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5" name="Google Shape;1145;p56"/>
          <p:cNvSpPr txBox="1"/>
          <p:nvPr>
            <p:ph idx="3" type="subTitle"/>
          </p:nvPr>
        </p:nvSpPr>
        <p:spPr>
          <a:xfrm>
            <a:off x="6656766" y="2513430"/>
            <a:ext cx="1572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6" name="Google Shape;1146;p56"/>
          <p:cNvSpPr txBox="1"/>
          <p:nvPr>
            <p:ph idx="4" type="subTitle"/>
          </p:nvPr>
        </p:nvSpPr>
        <p:spPr>
          <a:xfrm>
            <a:off x="6647616" y="2769402"/>
            <a:ext cx="1591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7" name="Google Shape;1147;p56"/>
          <p:cNvSpPr txBox="1"/>
          <p:nvPr>
            <p:ph idx="5" type="subTitle"/>
          </p:nvPr>
        </p:nvSpPr>
        <p:spPr>
          <a:xfrm>
            <a:off x="2828478" y="2513430"/>
            <a:ext cx="1572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8" name="Google Shape;1148;p56"/>
          <p:cNvSpPr txBox="1"/>
          <p:nvPr>
            <p:ph idx="6" type="subTitle"/>
          </p:nvPr>
        </p:nvSpPr>
        <p:spPr>
          <a:xfrm>
            <a:off x="2819328" y="2769402"/>
            <a:ext cx="1591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9" name="Google Shape;1149;p56"/>
          <p:cNvSpPr txBox="1"/>
          <p:nvPr>
            <p:ph idx="7" type="subTitle"/>
          </p:nvPr>
        </p:nvSpPr>
        <p:spPr>
          <a:xfrm>
            <a:off x="4742622" y="2513430"/>
            <a:ext cx="1572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0" name="Google Shape;1150;p56"/>
          <p:cNvSpPr txBox="1"/>
          <p:nvPr>
            <p:ph idx="8" type="subTitle"/>
          </p:nvPr>
        </p:nvSpPr>
        <p:spPr>
          <a:xfrm>
            <a:off x="4733472" y="2769402"/>
            <a:ext cx="1591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51" name="Google Shape;1151;p56"/>
          <p:cNvGrpSpPr/>
          <p:nvPr/>
        </p:nvGrpSpPr>
        <p:grpSpPr>
          <a:xfrm flipH="1" rot="10800000">
            <a:off x="4890367" y="-972400"/>
            <a:ext cx="5893047" cy="4073184"/>
            <a:chOff x="3747367" y="1410331"/>
            <a:chExt cx="5893047" cy="4073184"/>
          </a:xfrm>
        </p:grpSpPr>
        <p:sp>
          <p:nvSpPr>
            <p:cNvPr id="1152" name="Google Shape;1152;p56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4" name="Google Shape;1214;p56"/>
          <p:cNvGrpSpPr/>
          <p:nvPr/>
        </p:nvGrpSpPr>
        <p:grpSpPr>
          <a:xfrm flipH="1" rot="10800000">
            <a:off x="7024689" y="172188"/>
            <a:ext cx="1038856" cy="1038887"/>
            <a:chOff x="5881689" y="3300040"/>
            <a:chExt cx="1038856" cy="1038887"/>
          </a:xfrm>
        </p:grpSpPr>
        <p:sp>
          <p:nvSpPr>
            <p:cNvPr id="1215" name="Google Shape;1215;p56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6" name="Google Shape;1216;p56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217" name="Google Shape;1217;p56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56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56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56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56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56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56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6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56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56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56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56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6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6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56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2" name="Google Shape;1232;p56"/>
          <p:cNvGrpSpPr/>
          <p:nvPr/>
        </p:nvGrpSpPr>
        <p:grpSpPr>
          <a:xfrm flipH="1" rot="10800000">
            <a:off x="7965842" y="-734011"/>
            <a:ext cx="1038856" cy="1039819"/>
            <a:chOff x="7203842" y="4586307"/>
            <a:chExt cx="1038856" cy="1039819"/>
          </a:xfrm>
        </p:grpSpPr>
        <p:sp>
          <p:nvSpPr>
            <p:cNvPr id="1233" name="Google Shape;1233;p56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8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61"/>
          <p:cNvGrpSpPr/>
          <p:nvPr/>
        </p:nvGrpSpPr>
        <p:grpSpPr>
          <a:xfrm>
            <a:off x="4890367" y="2044512"/>
            <a:ext cx="5893047" cy="4073184"/>
            <a:chOff x="3747367" y="1410331"/>
            <a:chExt cx="5893047" cy="4073184"/>
          </a:xfrm>
        </p:grpSpPr>
        <p:sp>
          <p:nvSpPr>
            <p:cNvPr id="1253" name="Google Shape;1253;p61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1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1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1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1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1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1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1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1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1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1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1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1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1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1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1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1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1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1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1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1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1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1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6" name="Google Shape;1316;p61"/>
          <p:cNvSpPr txBox="1"/>
          <p:nvPr>
            <p:ph type="title"/>
          </p:nvPr>
        </p:nvSpPr>
        <p:spPr>
          <a:xfrm>
            <a:off x="2060250" y="2052000"/>
            <a:ext cx="5023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17" name="Google Shape;1317;p61"/>
          <p:cNvSpPr txBox="1"/>
          <p:nvPr>
            <p:ph idx="1" type="subTitle"/>
          </p:nvPr>
        </p:nvSpPr>
        <p:spPr>
          <a:xfrm>
            <a:off x="2946600" y="3363150"/>
            <a:ext cx="3250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8" name="Google Shape;1318;p61"/>
          <p:cNvGrpSpPr/>
          <p:nvPr/>
        </p:nvGrpSpPr>
        <p:grpSpPr>
          <a:xfrm>
            <a:off x="7700866" y="2777360"/>
            <a:ext cx="509082" cy="506938"/>
            <a:chOff x="6557866" y="2143179"/>
            <a:chExt cx="509082" cy="506938"/>
          </a:xfrm>
        </p:grpSpPr>
        <p:sp>
          <p:nvSpPr>
            <p:cNvPr id="1319" name="Google Shape;1319;p61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1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1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5" name="Google Shape;1335;p61"/>
          <p:cNvGrpSpPr/>
          <p:nvPr/>
        </p:nvGrpSpPr>
        <p:grpSpPr>
          <a:xfrm>
            <a:off x="9258187" y="3211066"/>
            <a:ext cx="1044512" cy="1040037"/>
            <a:chOff x="8115187" y="2576885"/>
            <a:chExt cx="1044512" cy="1040037"/>
          </a:xfrm>
        </p:grpSpPr>
        <p:sp>
          <p:nvSpPr>
            <p:cNvPr id="1336" name="Google Shape;1336;p61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2" name="Google Shape;1352;p61"/>
          <p:cNvGrpSpPr/>
          <p:nvPr/>
        </p:nvGrpSpPr>
        <p:grpSpPr>
          <a:xfrm>
            <a:off x="7024689" y="3934220"/>
            <a:ext cx="1038856" cy="1038887"/>
            <a:chOff x="5881689" y="3300040"/>
            <a:chExt cx="1038856" cy="1038887"/>
          </a:xfrm>
        </p:grpSpPr>
        <p:sp>
          <p:nvSpPr>
            <p:cNvPr id="1353" name="Google Shape;1353;p61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4" name="Google Shape;1354;p61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355" name="Google Shape;1355;p6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6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6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6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6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6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6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6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6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6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6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6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6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0" name="Google Shape;1370;p61"/>
          <p:cNvGrpSpPr/>
          <p:nvPr/>
        </p:nvGrpSpPr>
        <p:grpSpPr>
          <a:xfrm>
            <a:off x="7965842" y="4839487"/>
            <a:ext cx="1038856" cy="1039819"/>
            <a:chOff x="7203842" y="4586307"/>
            <a:chExt cx="1038856" cy="1039819"/>
          </a:xfrm>
        </p:grpSpPr>
        <p:sp>
          <p:nvSpPr>
            <p:cNvPr id="1371" name="Google Shape;1371;p61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1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1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1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1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1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1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1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1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1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1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1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61"/>
          <p:cNvGrpSpPr/>
          <p:nvPr/>
        </p:nvGrpSpPr>
        <p:grpSpPr>
          <a:xfrm rot="10800000">
            <a:off x="-1635882" y="-972400"/>
            <a:ext cx="5893047" cy="4073184"/>
            <a:chOff x="3747367" y="1410331"/>
            <a:chExt cx="5893047" cy="4073184"/>
          </a:xfrm>
        </p:grpSpPr>
        <p:sp>
          <p:nvSpPr>
            <p:cNvPr id="1388" name="Google Shape;1388;p61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1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1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1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1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1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1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1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1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1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1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1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1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1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1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1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1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1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1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1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1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1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1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1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1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1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1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1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1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1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1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1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1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1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1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1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1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1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1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1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1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1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1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1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1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1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1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1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1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1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1" name="Google Shape;1451;p61"/>
          <p:cNvGrpSpPr/>
          <p:nvPr/>
        </p:nvGrpSpPr>
        <p:grpSpPr>
          <a:xfrm rot="10800000">
            <a:off x="937589" y="1860997"/>
            <a:ext cx="509082" cy="506938"/>
            <a:chOff x="6557866" y="2143179"/>
            <a:chExt cx="509082" cy="506938"/>
          </a:xfrm>
        </p:grpSpPr>
        <p:sp>
          <p:nvSpPr>
            <p:cNvPr id="1452" name="Google Shape;1452;p61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1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1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1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1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1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1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1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1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1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8" name="Google Shape;1468;p61"/>
          <p:cNvGrpSpPr/>
          <p:nvPr/>
        </p:nvGrpSpPr>
        <p:grpSpPr>
          <a:xfrm rot="10800000">
            <a:off x="-1155169" y="894192"/>
            <a:ext cx="1044512" cy="1040037"/>
            <a:chOff x="8115187" y="2576885"/>
            <a:chExt cx="1044512" cy="1040037"/>
          </a:xfrm>
        </p:grpSpPr>
        <p:sp>
          <p:nvSpPr>
            <p:cNvPr id="1469" name="Google Shape;1469;p61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1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1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1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1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1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1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1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1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1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1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1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1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61"/>
          <p:cNvGrpSpPr/>
          <p:nvPr/>
        </p:nvGrpSpPr>
        <p:grpSpPr>
          <a:xfrm rot="10800000">
            <a:off x="1083984" y="172188"/>
            <a:ext cx="1038856" cy="1038887"/>
            <a:chOff x="5881689" y="3300040"/>
            <a:chExt cx="1038856" cy="1038887"/>
          </a:xfrm>
        </p:grpSpPr>
        <p:sp>
          <p:nvSpPr>
            <p:cNvPr id="1486" name="Google Shape;1486;p61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7" name="Google Shape;1487;p61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488" name="Google Shape;1488;p6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6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6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6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3" name="Google Shape;1503;p61"/>
          <p:cNvGrpSpPr/>
          <p:nvPr/>
        </p:nvGrpSpPr>
        <p:grpSpPr>
          <a:xfrm rot="10800000">
            <a:off x="142833" y="-734011"/>
            <a:ext cx="1038856" cy="1039819"/>
            <a:chOff x="7203842" y="4586307"/>
            <a:chExt cx="1038856" cy="1039819"/>
          </a:xfrm>
        </p:grpSpPr>
        <p:sp>
          <p:nvSpPr>
            <p:cNvPr id="1504" name="Google Shape;1504;p61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1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1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1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1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1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1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1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1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1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1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1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1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1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1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62"/>
          <p:cNvGrpSpPr/>
          <p:nvPr/>
        </p:nvGrpSpPr>
        <p:grpSpPr>
          <a:xfrm flipH="1" rot="10800000">
            <a:off x="3902333" y="-287802"/>
            <a:ext cx="5893047" cy="4073184"/>
            <a:chOff x="3747367" y="1410331"/>
            <a:chExt cx="5893047" cy="4073184"/>
          </a:xfrm>
        </p:grpSpPr>
        <p:sp>
          <p:nvSpPr>
            <p:cNvPr id="1522" name="Google Shape;1522;p62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2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2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2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2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2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2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2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2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2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2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2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2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2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2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2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2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2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2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2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2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2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2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2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2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2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5" name="Google Shape;1585;p62"/>
          <p:cNvGrpSpPr/>
          <p:nvPr/>
        </p:nvGrpSpPr>
        <p:grpSpPr>
          <a:xfrm flipH="1" rot="10800000">
            <a:off x="6712832" y="2545596"/>
            <a:ext cx="509082" cy="506938"/>
            <a:chOff x="6557866" y="2143179"/>
            <a:chExt cx="509082" cy="506938"/>
          </a:xfrm>
        </p:grpSpPr>
        <p:sp>
          <p:nvSpPr>
            <p:cNvPr id="1586" name="Google Shape;1586;p62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62"/>
          <p:cNvGrpSpPr/>
          <p:nvPr/>
        </p:nvGrpSpPr>
        <p:grpSpPr>
          <a:xfrm flipH="1" rot="10800000">
            <a:off x="8270153" y="1578790"/>
            <a:ext cx="1044512" cy="1040037"/>
            <a:chOff x="8115187" y="2576885"/>
            <a:chExt cx="1044512" cy="1040037"/>
          </a:xfrm>
        </p:grpSpPr>
        <p:sp>
          <p:nvSpPr>
            <p:cNvPr id="1603" name="Google Shape;1603;p62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p62"/>
          <p:cNvGrpSpPr/>
          <p:nvPr/>
        </p:nvGrpSpPr>
        <p:grpSpPr>
          <a:xfrm flipH="1" rot="10800000">
            <a:off x="6036655" y="856787"/>
            <a:ext cx="1038856" cy="1038887"/>
            <a:chOff x="5881689" y="3300040"/>
            <a:chExt cx="1038856" cy="1038887"/>
          </a:xfrm>
        </p:grpSpPr>
        <p:sp>
          <p:nvSpPr>
            <p:cNvPr id="1620" name="Google Shape;1620;p62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1" name="Google Shape;1621;p62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622" name="Google Shape;1622;p6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7" name="Google Shape;1637;p62"/>
          <p:cNvGrpSpPr/>
          <p:nvPr/>
        </p:nvGrpSpPr>
        <p:grpSpPr>
          <a:xfrm flipH="1" rot="10800000">
            <a:off x="6977808" y="-49412"/>
            <a:ext cx="1038856" cy="1039819"/>
            <a:chOff x="7203842" y="4586307"/>
            <a:chExt cx="1038856" cy="1039819"/>
          </a:xfrm>
        </p:grpSpPr>
        <p:sp>
          <p:nvSpPr>
            <p:cNvPr id="1638" name="Google Shape;1638;p62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4" name="Google Shape;1654;p62"/>
          <p:cNvGrpSpPr/>
          <p:nvPr/>
        </p:nvGrpSpPr>
        <p:grpSpPr>
          <a:xfrm flipH="1">
            <a:off x="-651379" y="1358118"/>
            <a:ext cx="5893047" cy="4073184"/>
            <a:chOff x="3747367" y="1410331"/>
            <a:chExt cx="5893047" cy="4073184"/>
          </a:xfrm>
        </p:grpSpPr>
        <p:sp>
          <p:nvSpPr>
            <p:cNvPr id="1655" name="Google Shape;1655;p62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2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2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2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2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2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2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2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2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2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2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2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2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2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2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2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2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2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2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2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2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2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2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2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2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2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2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2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2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2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2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2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2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2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2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2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2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62"/>
          <p:cNvGrpSpPr/>
          <p:nvPr/>
        </p:nvGrpSpPr>
        <p:grpSpPr>
          <a:xfrm flipH="1">
            <a:off x="1922089" y="2090966"/>
            <a:ext cx="509082" cy="506938"/>
            <a:chOff x="6557866" y="2143179"/>
            <a:chExt cx="509082" cy="506938"/>
          </a:xfrm>
        </p:grpSpPr>
        <p:sp>
          <p:nvSpPr>
            <p:cNvPr id="1719" name="Google Shape;1719;p62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2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2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2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2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2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2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2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2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2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2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2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2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2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2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2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5" name="Google Shape;1735;p62"/>
          <p:cNvGrpSpPr/>
          <p:nvPr/>
        </p:nvGrpSpPr>
        <p:grpSpPr>
          <a:xfrm flipH="1">
            <a:off x="-170665" y="2524672"/>
            <a:ext cx="1044512" cy="1040037"/>
            <a:chOff x="8115187" y="2576885"/>
            <a:chExt cx="1044512" cy="1040037"/>
          </a:xfrm>
        </p:grpSpPr>
        <p:sp>
          <p:nvSpPr>
            <p:cNvPr id="1736" name="Google Shape;1736;p62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2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2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2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2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2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2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2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2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2" name="Google Shape;1752;p62"/>
          <p:cNvGrpSpPr/>
          <p:nvPr/>
        </p:nvGrpSpPr>
        <p:grpSpPr>
          <a:xfrm flipH="1">
            <a:off x="2068489" y="3247827"/>
            <a:ext cx="1038856" cy="1038887"/>
            <a:chOff x="5881689" y="3300040"/>
            <a:chExt cx="1038856" cy="1038887"/>
          </a:xfrm>
        </p:grpSpPr>
        <p:sp>
          <p:nvSpPr>
            <p:cNvPr id="1753" name="Google Shape;1753;p62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4" name="Google Shape;1754;p62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755" name="Google Shape;1755;p6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6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6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6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6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6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6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6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6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6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6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6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6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6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6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0" name="Google Shape;1770;p62"/>
          <p:cNvGrpSpPr/>
          <p:nvPr/>
        </p:nvGrpSpPr>
        <p:grpSpPr>
          <a:xfrm flipH="1">
            <a:off x="1127337" y="4153094"/>
            <a:ext cx="1038856" cy="1039819"/>
            <a:chOff x="7203842" y="4586307"/>
            <a:chExt cx="1038856" cy="1039819"/>
          </a:xfrm>
        </p:grpSpPr>
        <p:sp>
          <p:nvSpPr>
            <p:cNvPr id="1771" name="Google Shape;1771;p62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2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2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2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2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2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2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2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2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2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2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2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62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2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2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2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TWO_COLUMNS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8" name="Google Shape;1788;p63"/>
          <p:cNvGrpSpPr/>
          <p:nvPr/>
        </p:nvGrpSpPr>
        <p:grpSpPr>
          <a:xfrm flipH="1" rot="10800000">
            <a:off x="7609414" y="-131276"/>
            <a:ext cx="1038856" cy="1038887"/>
            <a:chOff x="5881689" y="3300040"/>
            <a:chExt cx="1038856" cy="1038887"/>
          </a:xfrm>
        </p:grpSpPr>
        <p:sp>
          <p:nvSpPr>
            <p:cNvPr id="1789" name="Google Shape;1789;p63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0" name="Google Shape;1790;p63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791" name="Google Shape;1791;p6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6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6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6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6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6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6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6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6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6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6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6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6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6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6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6" name="Google Shape;1806;p63"/>
          <p:cNvGrpSpPr/>
          <p:nvPr/>
        </p:nvGrpSpPr>
        <p:grpSpPr>
          <a:xfrm>
            <a:off x="6364688" y="-473685"/>
            <a:ext cx="3262940" cy="2478717"/>
            <a:chOff x="6364688" y="-473685"/>
            <a:chExt cx="3262940" cy="2478717"/>
          </a:xfrm>
        </p:grpSpPr>
        <p:sp>
          <p:nvSpPr>
            <p:cNvPr id="1807" name="Google Shape;1807;p63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3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3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3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3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3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3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3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3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0" name="Google Shape;1820;p63"/>
          <p:cNvGrpSpPr/>
          <p:nvPr/>
        </p:nvGrpSpPr>
        <p:grpSpPr>
          <a:xfrm flipH="1">
            <a:off x="500032" y="4240325"/>
            <a:ext cx="1038856" cy="1038887"/>
            <a:chOff x="5881689" y="3300040"/>
            <a:chExt cx="1038856" cy="1038887"/>
          </a:xfrm>
        </p:grpSpPr>
        <p:sp>
          <p:nvSpPr>
            <p:cNvPr id="1821" name="Google Shape;1821;p63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2" name="Google Shape;1822;p63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823" name="Google Shape;1823;p63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63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63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63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63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63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63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63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63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63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63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63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63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63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63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8" name="Google Shape;1838;p63"/>
          <p:cNvGrpSpPr/>
          <p:nvPr/>
        </p:nvGrpSpPr>
        <p:grpSpPr>
          <a:xfrm rot="10800000">
            <a:off x="-479326" y="3142903"/>
            <a:ext cx="3262940" cy="2478717"/>
            <a:chOff x="6364688" y="-473685"/>
            <a:chExt cx="3262940" cy="2478717"/>
          </a:xfrm>
        </p:grpSpPr>
        <p:sp>
          <p:nvSpPr>
            <p:cNvPr id="1839" name="Google Shape;1839;p63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3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3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3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3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3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3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3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3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3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3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3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3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4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54" name="Google Shape;1854;p64"/>
          <p:cNvGrpSpPr/>
          <p:nvPr/>
        </p:nvGrpSpPr>
        <p:grpSpPr>
          <a:xfrm flipH="1" rot="10800000">
            <a:off x="7609414" y="-131276"/>
            <a:ext cx="1038856" cy="1038887"/>
            <a:chOff x="5881689" y="3300040"/>
            <a:chExt cx="1038856" cy="1038887"/>
          </a:xfrm>
        </p:grpSpPr>
        <p:sp>
          <p:nvSpPr>
            <p:cNvPr id="1855" name="Google Shape;1855;p64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6" name="Google Shape;1856;p64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857" name="Google Shape;1857;p64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64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64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64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64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64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64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64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64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64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64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64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64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64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64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2" name="Google Shape;1872;p64"/>
          <p:cNvGrpSpPr/>
          <p:nvPr/>
        </p:nvGrpSpPr>
        <p:grpSpPr>
          <a:xfrm>
            <a:off x="6364688" y="-473685"/>
            <a:ext cx="3262940" cy="2478717"/>
            <a:chOff x="6364688" y="-473685"/>
            <a:chExt cx="3262940" cy="2478717"/>
          </a:xfrm>
        </p:grpSpPr>
        <p:sp>
          <p:nvSpPr>
            <p:cNvPr id="1873" name="Google Shape;1873;p64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4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4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4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4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4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4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4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4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4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4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4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64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64"/>
          <p:cNvSpPr txBox="1"/>
          <p:nvPr>
            <p:ph idx="1" type="subTitle"/>
          </p:nvPr>
        </p:nvSpPr>
        <p:spPr>
          <a:xfrm>
            <a:off x="1143575" y="2273900"/>
            <a:ext cx="3111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7" name="Google Shape;1887;p64"/>
          <p:cNvSpPr txBox="1"/>
          <p:nvPr>
            <p:ph idx="2" type="title"/>
          </p:nvPr>
        </p:nvSpPr>
        <p:spPr>
          <a:xfrm>
            <a:off x="1143575" y="1846750"/>
            <a:ext cx="3111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APTION_ONLY_1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9" name="Google Shape;1889;p65"/>
          <p:cNvGrpSpPr/>
          <p:nvPr/>
        </p:nvGrpSpPr>
        <p:grpSpPr>
          <a:xfrm flipH="1">
            <a:off x="-1638931" y="2044512"/>
            <a:ext cx="5893047" cy="4073184"/>
            <a:chOff x="3747367" y="1410331"/>
            <a:chExt cx="5893047" cy="4073184"/>
          </a:xfrm>
        </p:grpSpPr>
        <p:sp>
          <p:nvSpPr>
            <p:cNvPr id="1890" name="Google Shape;1890;p65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5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5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5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5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5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5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5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5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5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5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5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5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5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65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5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65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65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5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5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5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5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5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65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5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5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5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5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5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65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65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5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5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5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5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65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65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65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65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5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5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5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5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5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5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5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5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5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2" name="Google Shape;1952;p65"/>
          <p:cNvGrpSpPr/>
          <p:nvPr/>
        </p:nvGrpSpPr>
        <p:grpSpPr>
          <a:xfrm flipH="1">
            <a:off x="1080937" y="3934220"/>
            <a:ext cx="1038856" cy="1038887"/>
            <a:chOff x="5881689" y="3300040"/>
            <a:chExt cx="1038856" cy="1038887"/>
          </a:xfrm>
        </p:grpSpPr>
        <p:sp>
          <p:nvSpPr>
            <p:cNvPr id="1953" name="Google Shape;1953;p65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4" name="Google Shape;1954;p65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1955" name="Google Shape;1955;p6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6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6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6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6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6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6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6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6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6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6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6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6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6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0" name="Google Shape;1970;p65"/>
          <p:cNvGrpSpPr/>
          <p:nvPr/>
        </p:nvGrpSpPr>
        <p:grpSpPr>
          <a:xfrm flipH="1">
            <a:off x="139783" y="4839487"/>
            <a:ext cx="1038856" cy="1039819"/>
            <a:chOff x="7203842" y="4586307"/>
            <a:chExt cx="1038856" cy="1039819"/>
          </a:xfrm>
        </p:grpSpPr>
        <p:sp>
          <p:nvSpPr>
            <p:cNvPr id="1971" name="Google Shape;1971;p65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5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5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5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5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5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5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5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5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65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65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7" name="Google Shape;1987;p65"/>
          <p:cNvGrpSpPr/>
          <p:nvPr/>
        </p:nvGrpSpPr>
        <p:grpSpPr>
          <a:xfrm flipH="1" rot="10800000">
            <a:off x="4880741" y="-973602"/>
            <a:ext cx="5893047" cy="4073184"/>
            <a:chOff x="3747367" y="1410331"/>
            <a:chExt cx="5893047" cy="4073184"/>
          </a:xfrm>
        </p:grpSpPr>
        <p:sp>
          <p:nvSpPr>
            <p:cNvPr id="1988" name="Google Shape;1988;p65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65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65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65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65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65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5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65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5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65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5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65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65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5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5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5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5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5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5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5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5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5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5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5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5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5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5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65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5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65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65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5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5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5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5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5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5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5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65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65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0" name="Google Shape;2050;p65"/>
          <p:cNvGrpSpPr/>
          <p:nvPr/>
        </p:nvGrpSpPr>
        <p:grpSpPr>
          <a:xfrm flipH="1" rot="10800000">
            <a:off x="7015063" y="170987"/>
            <a:ext cx="1038856" cy="1038887"/>
            <a:chOff x="5881689" y="3300040"/>
            <a:chExt cx="1038856" cy="1038887"/>
          </a:xfrm>
        </p:grpSpPr>
        <p:sp>
          <p:nvSpPr>
            <p:cNvPr id="2051" name="Google Shape;2051;p65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2" name="Google Shape;2052;p65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2053" name="Google Shape;2053;p65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65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65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65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65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65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65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65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65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65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65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65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65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65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65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8" name="Google Shape;2068;p65"/>
          <p:cNvGrpSpPr/>
          <p:nvPr/>
        </p:nvGrpSpPr>
        <p:grpSpPr>
          <a:xfrm flipH="1" rot="10800000">
            <a:off x="7956216" y="-735212"/>
            <a:ext cx="1038856" cy="1039819"/>
            <a:chOff x="7203842" y="4586307"/>
            <a:chExt cx="1038856" cy="1039819"/>
          </a:xfrm>
        </p:grpSpPr>
        <p:sp>
          <p:nvSpPr>
            <p:cNvPr id="2069" name="Google Shape;2069;p65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5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5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5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5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5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5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5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5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5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5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65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65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5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5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65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66"/>
          <p:cNvGrpSpPr/>
          <p:nvPr/>
        </p:nvGrpSpPr>
        <p:grpSpPr>
          <a:xfrm>
            <a:off x="6105988" y="-245085"/>
            <a:ext cx="3262940" cy="2478717"/>
            <a:chOff x="6364688" y="-473685"/>
            <a:chExt cx="3262940" cy="2478717"/>
          </a:xfrm>
        </p:grpSpPr>
        <p:sp>
          <p:nvSpPr>
            <p:cNvPr id="146" name="Google Shape;146;p66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6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6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6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6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6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6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6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6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6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6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6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6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7"/>
          <p:cNvSpPr txBox="1"/>
          <p:nvPr>
            <p:ph idx="1" type="subTitle"/>
          </p:nvPr>
        </p:nvSpPr>
        <p:spPr>
          <a:xfrm>
            <a:off x="1143575" y="2477925"/>
            <a:ext cx="26967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7"/>
          <p:cNvSpPr txBox="1"/>
          <p:nvPr>
            <p:ph type="title"/>
          </p:nvPr>
        </p:nvSpPr>
        <p:spPr>
          <a:xfrm>
            <a:off x="1143575" y="2050769"/>
            <a:ext cx="3111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" name="Google Shape;162;p57"/>
          <p:cNvGrpSpPr/>
          <p:nvPr/>
        </p:nvGrpSpPr>
        <p:grpSpPr>
          <a:xfrm>
            <a:off x="4890367" y="2044512"/>
            <a:ext cx="5893047" cy="4073184"/>
            <a:chOff x="3747367" y="1410331"/>
            <a:chExt cx="5893047" cy="4073184"/>
          </a:xfrm>
        </p:grpSpPr>
        <p:sp>
          <p:nvSpPr>
            <p:cNvPr id="163" name="Google Shape;163;p57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7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7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7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7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7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7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7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7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7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7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7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7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7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7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7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7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7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7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7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7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7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7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7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7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7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7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7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7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7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7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7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7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7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7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7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7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7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7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7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7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7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7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7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7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7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7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7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7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7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7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7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7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7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7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7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7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7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7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7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7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7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7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57"/>
          <p:cNvGrpSpPr/>
          <p:nvPr/>
        </p:nvGrpSpPr>
        <p:grpSpPr>
          <a:xfrm>
            <a:off x="7700866" y="2777360"/>
            <a:ext cx="509082" cy="506938"/>
            <a:chOff x="6557866" y="2143179"/>
            <a:chExt cx="509082" cy="506938"/>
          </a:xfrm>
        </p:grpSpPr>
        <p:sp>
          <p:nvSpPr>
            <p:cNvPr id="227" name="Google Shape;227;p57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7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7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7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7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7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7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7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7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7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7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7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7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7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7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7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57"/>
          <p:cNvGrpSpPr/>
          <p:nvPr/>
        </p:nvGrpSpPr>
        <p:grpSpPr>
          <a:xfrm>
            <a:off x="7024689" y="3934220"/>
            <a:ext cx="1038856" cy="1038887"/>
            <a:chOff x="5881689" y="3300040"/>
            <a:chExt cx="1038856" cy="1038887"/>
          </a:xfrm>
        </p:grpSpPr>
        <p:sp>
          <p:nvSpPr>
            <p:cNvPr id="244" name="Google Shape;244;p57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57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246" name="Google Shape;246;p5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1" name="Google Shape;261;p57"/>
          <p:cNvGrpSpPr/>
          <p:nvPr/>
        </p:nvGrpSpPr>
        <p:grpSpPr>
          <a:xfrm>
            <a:off x="7965842" y="4839487"/>
            <a:ext cx="1038856" cy="1039819"/>
            <a:chOff x="7203842" y="4586307"/>
            <a:chExt cx="1038856" cy="1039819"/>
          </a:xfrm>
        </p:grpSpPr>
        <p:sp>
          <p:nvSpPr>
            <p:cNvPr id="262" name="Google Shape;262;p57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7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7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7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7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7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7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7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7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7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7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7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7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7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7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7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47"/>
          <p:cNvSpPr txBox="1"/>
          <p:nvPr>
            <p:ph idx="1" type="subTitle"/>
          </p:nvPr>
        </p:nvSpPr>
        <p:spPr>
          <a:xfrm>
            <a:off x="713225" y="1025000"/>
            <a:ext cx="77100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81" name="Google Shape;281;p47"/>
          <p:cNvGrpSpPr/>
          <p:nvPr/>
        </p:nvGrpSpPr>
        <p:grpSpPr>
          <a:xfrm flipH="1" rot="10800000">
            <a:off x="7609414" y="-131276"/>
            <a:ext cx="1038856" cy="1038887"/>
            <a:chOff x="5881689" y="3300040"/>
            <a:chExt cx="1038856" cy="1038887"/>
          </a:xfrm>
        </p:grpSpPr>
        <p:sp>
          <p:nvSpPr>
            <p:cNvPr id="282" name="Google Shape;282;p47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47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284" name="Google Shape;284;p47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7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7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7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7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7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7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7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7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7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7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7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7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7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7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9" name="Google Shape;299;p47"/>
          <p:cNvGrpSpPr/>
          <p:nvPr/>
        </p:nvGrpSpPr>
        <p:grpSpPr>
          <a:xfrm>
            <a:off x="6364688" y="-473685"/>
            <a:ext cx="3262940" cy="2478717"/>
            <a:chOff x="6364688" y="-473685"/>
            <a:chExt cx="3262940" cy="2478717"/>
          </a:xfrm>
        </p:grpSpPr>
        <p:sp>
          <p:nvSpPr>
            <p:cNvPr id="300" name="Google Shape;300;p47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7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7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7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7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7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7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7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7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782941" y="581924"/>
            <a:ext cx="1044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" type="subTitle"/>
          </p:nvPr>
        </p:nvSpPr>
        <p:spPr>
          <a:xfrm>
            <a:off x="4912750" y="710774"/>
            <a:ext cx="3261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6" name="Google Shape;316;p48"/>
          <p:cNvGrpSpPr/>
          <p:nvPr/>
        </p:nvGrpSpPr>
        <p:grpSpPr>
          <a:xfrm flipH="1">
            <a:off x="-1638931" y="2044512"/>
            <a:ext cx="5893047" cy="4073184"/>
            <a:chOff x="3747367" y="1410331"/>
            <a:chExt cx="5893047" cy="4073184"/>
          </a:xfrm>
        </p:grpSpPr>
        <p:sp>
          <p:nvSpPr>
            <p:cNvPr id="317" name="Google Shape;317;p48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8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8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8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8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48"/>
          <p:cNvGrpSpPr/>
          <p:nvPr/>
        </p:nvGrpSpPr>
        <p:grpSpPr>
          <a:xfrm flipH="1">
            <a:off x="-1158217" y="3211066"/>
            <a:ext cx="1044512" cy="1040037"/>
            <a:chOff x="8115187" y="2576885"/>
            <a:chExt cx="1044512" cy="1040037"/>
          </a:xfrm>
        </p:grpSpPr>
        <p:sp>
          <p:nvSpPr>
            <p:cNvPr id="380" name="Google Shape;380;p48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8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8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8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48"/>
          <p:cNvGrpSpPr/>
          <p:nvPr/>
        </p:nvGrpSpPr>
        <p:grpSpPr>
          <a:xfrm flipH="1">
            <a:off x="1080937" y="3934220"/>
            <a:ext cx="1038856" cy="1038887"/>
            <a:chOff x="5881689" y="3300040"/>
            <a:chExt cx="1038856" cy="1038887"/>
          </a:xfrm>
        </p:grpSpPr>
        <p:sp>
          <p:nvSpPr>
            <p:cNvPr id="397" name="Google Shape;397;p48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8" name="Google Shape;398;p48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399" name="Google Shape;399;p4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4" name="Google Shape;414;p48"/>
          <p:cNvGrpSpPr/>
          <p:nvPr/>
        </p:nvGrpSpPr>
        <p:grpSpPr>
          <a:xfrm flipH="1">
            <a:off x="139783" y="4839487"/>
            <a:ext cx="1038856" cy="1039819"/>
            <a:chOff x="7203842" y="4586307"/>
            <a:chExt cx="1038856" cy="1039819"/>
          </a:xfrm>
        </p:grpSpPr>
        <p:sp>
          <p:nvSpPr>
            <p:cNvPr id="415" name="Google Shape;415;p48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8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8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8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8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8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48"/>
          <p:cNvSpPr txBox="1"/>
          <p:nvPr>
            <p:ph idx="2" type="title"/>
          </p:nvPr>
        </p:nvSpPr>
        <p:spPr>
          <a:xfrm>
            <a:off x="1143575" y="2306550"/>
            <a:ext cx="3111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32" name="Google Shape;432;p48"/>
          <p:cNvGrpSpPr/>
          <p:nvPr/>
        </p:nvGrpSpPr>
        <p:grpSpPr>
          <a:xfrm flipH="1" rot="10800000">
            <a:off x="7609414" y="-131276"/>
            <a:ext cx="1038856" cy="1038887"/>
            <a:chOff x="5881689" y="3300040"/>
            <a:chExt cx="1038856" cy="1038887"/>
          </a:xfrm>
        </p:grpSpPr>
        <p:sp>
          <p:nvSpPr>
            <p:cNvPr id="433" name="Google Shape;433;p48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" name="Google Shape;434;p48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435" name="Google Shape;435;p48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8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8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8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8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8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8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8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8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8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8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8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8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8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0" name="Google Shape;450;p48"/>
          <p:cNvGrpSpPr/>
          <p:nvPr/>
        </p:nvGrpSpPr>
        <p:grpSpPr>
          <a:xfrm>
            <a:off x="6364688" y="-473685"/>
            <a:ext cx="3262940" cy="2478717"/>
            <a:chOff x="6364688" y="-473685"/>
            <a:chExt cx="3262940" cy="2478717"/>
          </a:xfrm>
        </p:grpSpPr>
        <p:sp>
          <p:nvSpPr>
            <p:cNvPr id="451" name="Google Shape;451;p48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8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8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8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8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8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8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8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8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48"/>
          <p:cNvSpPr txBox="1"/>
          <p:nvPr>
            <p:ph idx="3" type="subTitle"/>
          </p:nvPr>
        </p:nvSpPr>
        <p:spPr>
          <a:xfrm>
            <a:off x="4912750" y="1010475"/>
            <a:ext cx="2389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48"/>
          <p:cNvSpPr txBox="1"/>
          <p:nvPr>
            <p:ph idx="4" type="title"/>
          </p:nvPr>
        </p:nvSpPr>
        <p:spPr>
          <a:xfrm>
            <a:off x="3782941" y="1551149"/>
            <a:ext cx="1044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Google Shape;466;p48"/>
          <p:cNvSpPr txBox="1"/>
          <p:nvPr>
            <p:ph idx="5" type="subTitle"/>
          </p:nvPr>
        </p:nvSpPr>
        <p:spPr>
          <a:xfrm>
            <a:off x="4912750" y="1654599"/>
            <a:ext cx="3261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8"/>
          <p:cNvSpPr txBox="1"/>
          <p:nvPr>
            <p:ph idx="6" type="subTitle"/>
          </p:nvPr>
        </p:nvSpPr>
        <p:spPr>
          <a:xfrm>
            <a:off x="4912750" y="1954300"/>
            <a:ext cx="2389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48"/>
          <p:cNvSpPr txBox="1"/>
          <p:nvPr>
            <p:ph idx="7" type="title"/>
          </p:nvPr>
        </p:nvSpPr>
        <p:spPr>
          <a:xfrm>
            <a:off x="3782941" y="2520374"/>
            <a:ext cx="1044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48"/>
          <p:cNvSpPr txBox="1"/>
          <p:nvPr>
            <p:ph idx="8" type="subTitle"/>
          </p:nvPr>
        </p:nvSpPr>
        <p:spPr>
          <a:xfrm>
            <a:off x="4912750" y="2598424"/>
            <a:ext cx="3261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48"/>
          <p:cNvSpPr txBox="1"/>
          <p:nvPr>
            <p:ph idx="9" type="subTitle"/>
          </p:nvPr>
        </p:nvSpPr>
        <p:spPr>
          <a:xfrm>
            <a:off x="4912750" y="2898125"/>
            <a:ext cx="2389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48"/>
          <p:cNvSpPr txBox="1"/>
          <p:nvPr>
            <p:ph idx="13" type="title"/>
          </p:nvPr>
        </p:nvSpPr>
        <p:spPr>
          <a:xfrm>
            <a:off x="3782941" y="3489599"/>
            <a:ext cx="1044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2" name="Google Shape;472;p48"/>
          <p:cNvSpPr txBox="1"/>
          <p:nvPr>
            <p:ph idx="14" type="subTitle"/>
          </p:nvPr>
        </p:nvSpPr>
        <p:spPr>
          <a:xfrm>
            <a:off x="4912750" y="3542249"/>
            <a:ext cx="3261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48"/>
          <p:cNvSpPr txBox="1"/>
          <p:nvPr>
            <p:ph idx="15" type="subTitle"/>
          </p:nvPr>
        </p:nvSpPr>
        <p:spPr>
          <a:xfrm>
            <a:off x="4912750" y="3841950"/>
            <a:ext cx="2389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1143575" y="2261909"/>
            <a:ext cx="3111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49"/>
          <p:cNvSpPr txBox="1"/>
          <p:nvPr>
            <p:ph idx="2" type="title"/>
          </p:nvPr>
        </p:nvSpPr>
        <p:spPr>
          <a:xfrm>
            <a:off x="1143575" y="1486814"/>
            <a:ext cx="993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7" name="Google Shape;477;p49"/>
          <p:cNvGrpSpPr/>
          <p:nvPr/>
        </p:nvGrpSpPr>
        <p:grpSpPr>
          <a:xfrm flipH="1" rot="10800000">
            <a:off x="3902333" y="-287802"/>
            <a:ext cx="5893047" cy="4073184"/>
            <a:chOff x="3747367" y="1410331"/>
            <a:chExt cx="5893047" cy="4073184"/>
          </a:xfrm>
        </p:grpSpPr>
        <p:sp>
          <p:nvSpPr>
            <p:cNvPr id="478" name="Google Shape;478;p49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9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9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9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1" name="Google Shape;541;p49"/>
          <p:cNvGrpSpPr/>
          <p:nvPr/>
        </p:nvGrpSpPr>
        <p:grpSpPr>
          <a:xfrm flipH="1" rot="10800000">
            <a:off x="6712832" y="2545596"/>
            <a:ext cx="509082" cy="506938"/>
            <a:chOff x="6557866" y="2143179"/>
            <a:chExt cx="509082" cy="506938"/>
          </a:xfrm>
        </p:grpSpPr>
        <p:sp>
          <p:nvSpPr>
            <p:cNvPr id="542" name="Google Shape;542;p49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9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9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9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9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9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9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9"/>
          <p:cNvGrpSpPr/>
          <p:nvPr/>
        </p:nvGrpSpPr>
        <p:grpSpPr>
          <a:xfrm flipH="1" rot="10800000">
            <a:off x="8270153" y="1578790"/>
            <a:ext cx="1044512" cy="1040037"/>
            <a:chOff x="8115187" y="2576885"/>
            <a:chExt cx="1044512" cy="1040037"/>
          </a:xfrm>
        </p:grpSpPr>
        <p:sp>
          <p:nvSpPr>
            <p:cNvPr id="559" name="Google Shape;559;p49"/>
            <p:cNvSpPr/>
            <p:nvPr/>
          </p:nvSpPr>
          <p:spPr>
            <a:xfrm>
              <a:off x="8115187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48" y="1"/>
                  </a:moveTo>
                  <a:cubicBezTo>
                    <a:pt x="654" y="1"/>
                    <a:pt x="456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31" y="62"/>
                    <a:pt x="1041" y="1"/>
                    <a:pt x="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8281381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8446673" y="2742147"/>
              <a:ext cx="51949" cy="47506"/>
            </a:xfrm>
            <a:custGeom>
              <a:rect b="b" l="l" r="r" t="t"/>
              <a:pathLst>
                <a:path extrusionOk="0" h="1529" w="1672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8611935" y="2576885"/>
              <a:ext cx="51980" cy="47475"/>
            </a:xfrm>
            <a:custGeom>
              <a:rect b="b" l="l" r="r" t="t"/>
              <a:pathLst>
                <a:path extrusionOk="0" h="152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8446673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8611935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40"/>
                    <a:pt x="0" y="966"/>
                    <a:pt x="304" y="1300"/>
                  </a:cubicBezTo>
                  <a:cubicBezTo>
                    <a:pt x="456" y="1452"/>
                    <a:pt x="646" y="1528"/>
                    <a:pt x="836" y="1528"/>
                  </a:cubicBezTo>
                  <a:cubicBezTo>
                    <a:pt x="1026" y="1528"/>
                    <a:pt x="1216" y="1452"/>
                    <a:pt x="1368" y="1300"/>
                  </a:cubicBezTo>
                  <a:cubicBezTo>
                    <a:pt x="1672" y="966"/>
                    <a:pt x="1672" y="54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8776264" y="2742395"/>
              <a:ext cx="51017" cy="47257"/>
            </a:xfrm>
            <a:custGeom>
              <a:rect b="b" l="l" r="r" t="t"/>
              <a:pathLst>
                <a:path extrusionOk="0" h="1521" w="1642">
                  <a:moveTo>
                    <a:pt x="821" y="0"/>
                  </a:moveTo>
                  <a:cubicBezTo>
                    <a:pt x="623" y="0"/>
                    <a:pt x="426" y="76"/>
                    <a:pt x="274" y="228"/>
                  </a:cubicBezTo>
                  <a:cubicBezTo>
                    <a:pt x="0" y="532"/>
                    <a:pt x="0" y="1019"/>
                    <a:pt x="274" y="1292"/>
                  </a:cubicBezTo>
                  <a:cubicBezTo>
                    <a:pt x="426" y="1444"/>
                    <a:pt x="623" y="1520"/>
                    <a:pt x="821" y="1520"/>
                  </a:cubicBezTo>
                  <a:cubicBezTo>
                    <a:pt x="1019" y="1520"/>
                    <a:pt x="1216" y="1444"/>
                    <a:pt x="1368" y="1292"/>
                  </a:cubicBezTo>
                  <a:cubicBezTo>
                    <a:pt x="1642" y="1019"/>
                    <a:pt x="1642" y="532"/>
                    <a:pt x="1368" y="228"/>
                  </a:cubicBezTo>
                  <a:cubicBezTo>
                    <a:pt x="1216" y="76"/>
                    <a:pt x="1019" y="0"/>
                    <a:pt x="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8611935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8777196" y="3073384"/>
              <a:ext cx="51980" cy="46791"/>
            </a:xfrm>
            <a:custGeom>
              <a:rect b="b" l="l" r="r" t="t"/>
              <a:pathLst>
                <a:path extrusionOk="0" h="1506" w="1673">
                  <a:moveTo>
                    <a:pt x="825" y="1"/>
                  </a:moveTo>
                  <a:cubicBezTo>
                    <a:pt x="631" y="1"/>
                    <a:pt x="441" y="62"/>
                    <a:pt x="305" y="183"/>
                  </a:cubicBezTo>
                  <a:cubicBezTo>
                    <a:pt x="1" y="518"/>
                    <a:pt x="1" y="943"/>
                    <a:pt x="305" y="1278"/>
                  </a:cubicBezTo>
                  <a:cubicBezTo>
                    <a:pt x="457" y="1430"/>
                    <a:pt x="647" y="1506"/>
                    <a:pt x="837" y="1506"/>
                  </a:cubicBezTo>
                  <a:cubicBezTo>
                    <a:pt x="1027" y="1506"/>
                    <a:pt x="1217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7" y="62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8942457" y="2907408"/>
              <a:ext cx="51980" cy="47506"/>
            </a:xfrm>
            <a:custGeom>
              <a:rect b="b" l="l" r="r" t="t"/>
              <a:pathLst>
                <a:path extrusionOk="0" h="1529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40"/>
                    <a:pt x="1" y="966"/>
                    <a:pt x="305" y="1300"/>
                  </a:cubicBezTo>
                  <a:cubicBezTo>
                    <a:pt x="457" y="1452"/>
                    <a:pt x="647" y="1528"/>
                    <a:pt x="837" y="1528"/>
                  </a:cubicBezTo>
                  <a:cubicBezTo>
                    <a:pt x="1027" y="1528"/>
                    <a:pt x="1217" y="1452"/>
                    <a:pt x="1369" y="1300"/>
                  </a:cubicBezTo>
                  <a:cubicBezTo>
                    <a:pt x="1673" y="966"/>
                    <a:pt x="1673" y="54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8777196" y="340418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1" y="0"/>
                    <a:pt x="441" y="68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7" y="68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8942457" y="3238894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9107750" y="3073384"/>
              <a:ext cx="51949" cy="46791"/>
            </a:xfrm>
            <a:custGeom>
              <a:rect b="b" l="l" r="r" t="t"/>
              <a:pathLst>
                <a:path extrusionOk="0" h="1506" w="1672">
                  <a:moveTo>
                    <a:pt x="825" y="1"/>
                  </a:moveTo>
                  <a:cubicBezTo>
                    <a:pt x="631" y="1"/>
                    <a:pt x="441" y="62"/>
                    <a:pt x="304" y="183"/>
                  </a:cubicBezTo>
                  <a:cubicBezTo>
                    <a:pt x="0" y="518"/>
                    <a:pt x="0" y="943"/>
                    <a:pt x="304" y="1278"/>
                  </a:cubicBezTo>
                  <a:cubicBezTo>
                    <a:pt x="456" y="1430"/>
                    <a:pt x="646" y="1506"/>
                    <a:pt x="836" y="1506"/>
                  </a:cubicBezTo>
                  <a:cubicBezTo>
                    <a:pt x="1026" y="1506"/>
                    <a:pt x="1216" y="1430"/>
                    <a:pt x="1368" y="1278"/>
                  </a:cubicBezTo>
                  <a:cubicBezTo>
                    <a:pt x="1672" y="943"/>
                    <a:pt x="1672" y="518"/>
                    <a:pt x="1368" y="183"/>
                  </a:cubicBezTo>
                  <a:cubicBezTo>
                    <a:pt x="1216" y="62"/>
                    <a:pt x="1018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8282344" y="3237713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8446673" y="3404404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8"/>
                    <a:pt x="304" y="1292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8" y="1498"/>
                    <a:pt x="1216" y="1429"/>
                    <a:pt x="1368" y="1292"/>
                  </a:cubicBezTo>
                  <a:cubicBezTo>
                    <a:pt x="1672" y="988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8611935" y="3569665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45"/>
                    <a:pt x="631" y="1521"/>
                    <a:pt x="825" y="1521"/>
                  </a:cubicBezTo>
                  <a:cubicBezTo>
                    <a:pt x="1019" y="1521"/>
                    <a:pt x="1216" y="1445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49"/>
          <p:cNvGrpSpPr/>
          <p:nvPr/>
        </p:nvGrpSpPr>
        <p:grpSpPr>
          <a:xfrm flipH="1" rot="10800000">
            <a:off x="6036655" y="856787"/>
            <a:ext cx="1038856" cy="1038887"/>
            <a:chOff x="5881689" y="3300040"/>
            <a:chExt cx="1038856" cy="1038887"/>
          </a:xfrm>
        </p:grpSpPr>
        <p:sp>
          <p:nvSpPr>
            <p:cNvPr id="576" name="Google Shape;576;p49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7" name="Google Shape;577;p49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578" name="Google Shape;578;p49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9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9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9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9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9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9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9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9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49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9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9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9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9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9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3" name="Google Shape;593;p49"/>
          <p:cNvGrpSpPr/>
          <p:nvPr/>
        </p:nvGrpSpPr>
        <p:grpSpPr>
          <a:xfrm flipH="1" rot="10800000">
            <a:off x="6977808" y="-49412"/>
            <a:ext cx="1038856" cy="1039819"/>
            <a:chOff x="7203842" y="4586307"/>
            <a:chExt cx="1038856" cy="1039819"/>
          </a:xfrm>
        </p:grpSpPr>
        <p:sp>
          <p:nvSpPr>
            <p:cNvPr id="594" name="Google Shape;594;p49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49"/>
          <p:cNvSpPr txBox="1"/>
          <p:nvPr>
            <p:ph idx="1" type="subTitle"/>
          </p:nvPr>
        </p:nvSpPr>
        <p:spPr>
          <a:xfrm>
            <a:off x="1143575" y="2879579"/>
            <a:ext cx="2389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0"/>
          <p:cNvSpPr txBox="1"/>
          <p:nvPr>
            <p:ph type="title"/>
          </p:nvPr>
        </p:nvSpPr>
        <p:spPr>
          <a:xfrm>
            <a:off x="717000" y="404725"/>
            <a:ext cx="7710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3" name="Google Shape;613;p50"/>
          <p:cNvGrpSpPr/>
          <p:nvPr/>
        </p:nvGrpSpPr>
        <p:grpSpPr>
          <a:xfrm flipH="1" rot="10800000">
            <a:off x="7609414" y="-131276"/>
            <a:ext cx="1038856" cy="1038887"/>
            <a:chOff x="5881689" y="3300040"/>
            <a:chExt cx="1038856" cy="1038887"/>
          </a:xfrm>
        </p:grpSpPr>
        <p:sp>
          <p:nvSpPr>
            <p:cNvPr id="614" name="Google Shape;614;p50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5" name="Google Shape;615;p50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616" name="Google Shape;616;p50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0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0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0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0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0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0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0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0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0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0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0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0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0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0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1" name="Google Shape;631;p50"/>
          <p:cNvGrpSpPr/>
          <p:nvPr/>
        </p:nvGrpSpPr>
        <p:grpSpPr>
          <a:xfrm>
            <a:off x="6364688" y="-473685"/>
            <a:ext cx="3262940" cy="2478717"/>
            <a:chOff x="6364688" y="-473685"/>
            <a:chExt cx="3262940" cy="2478717"/>
          </a:xfrm>
        </p:grpSpPr>
        <p:sp>
          <p:nvSpPr>
            <p:cNvPr id="632" name="Google Shape;632;p50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0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0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0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0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1"/>
          <p:cNvSpPr txBox="1"/>
          <p:nvPr>
            <p:ph type="title"/>
          </p:nvPr>
        </p:nvSpPr>
        <p:spPr>
          <a:xfrm>
            <a:off x="1881300" y="1657781"/>
            <a:ext cx="53814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7" name="Google Shape;647;p51"/>
          <p:cNvSpPr txBox="1"/>
          <p:nvPr>
            <p:ph idx="2" type="title"/>
          </p:nvPr>
        </p:nvSpPr>
        <p:spPr>
          <a:xfrm>
            <a:off x="2713950" y="2877429"/>
            <a:ext cx="371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48" name="Google Shape;648;p51"/>
          <p:cNvGrpSpPr/>
          <p:nvPr/>
        </p:nvGrpSpPr>
        <p:grpSpPr>
          <a:xfrm flipH="1">
            <a:off x="500032" y="4240325"/>
            <a:ext cx="1038856" cy="1038887"/>
            <a:chOff x="5881689" y="3300040"/>
            <a:chExt cx="1038856" cy="1038887"/>
          </a:xfrm>
        </p:grpSpPr>
        <p:sp>
          <p:nvSpPr>
            <p:cNvPr id="649" name="Google Shape;649;p51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0" name="Google Shape;650;p51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651" name="Google Shape;651;p5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6" name="Google Shape;666;p51"/>
          <p:cNvGrpSpPr/>
          <p:nvPr/>
        </p:nvGrpSpPr>
        <p:grpSpPr>
          <a:xfrm rot="10800000">
            <a:off x="-479326" y="3142903"/>
            <a:ext cx="3262940" cy="2478717"/>
            <a:chOff x="6364688" y="-473685"/>
            <a:chExt cx="3262940" cy="2478717"/>
          </a:xfrm>
        </p:grpSpPr>
        <p:sp>
          <p:nvSpPr>
            <p:cNvPr id="667" name="Google Shape;667;p51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1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1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1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1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1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1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1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1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1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1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1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0" name="Google Shape;680;p51"/>
          <p:cNvGrpSpPr/>
          <p:nvPr/>
        </p:nvGrpSpPr>
        <p:grpSpPr>
          <a:xfrm flipH="1" rot="10800000">
            <a:off x="7605112" y="-135711"/>
            <a:ext cx="1038856" cy="1038887"/>
            <a:chOff x="5881689" y="3300040"/>
            <a:chExt cx="1038856" cy="1038887"/>
          </a:xfrm>
        </p:grpSpPr>
        <p:sp>
          <p:nvSpPr>
            <p:cNvPr id="681" name="Google Shape;681;p51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" name="Google Shape;682;p51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683" name="Google Shape;683;p51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1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1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1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1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1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1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1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1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1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1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1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1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1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1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8" name="Google Shape;698;p51"/>
          <p:cNvGrpSpPr/>
          <p:nvPr/>
        </p:nvGrpSpPr>
        <p:grpSpPr>
          <a:xfrm>
            <a:off x="6360386" y="-478120"/>
            <a:ext cx="3262940" cy="2478717"/>
            <a:chOff x="6364688" y="-473685"/>
            <a:chExt cx="3262940" cy="2478717"/>
          </a:xfrm>
        </p:grpSpPr>
        <p:sp>
          <p:nvSpPr>
            <p:cNvPr id="699" name="Google Shape;699;p51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1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1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1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1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1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1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1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TITLE_AND_BODY_1_2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 txBox="1"/>
          <p:nvPr>
            <p:ph idx="1" type="subTitle"/>
          </p:nvPr>
        </p:nvSpPr>
        <p:spPr>
          <a:xfrm>
            <a:off x="1143575" y="2935125"/>
            <a:ext cx="2849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52"/>
          <p:cNvSpPr txBox="1"/>
          <p:nvPr>
            <p:ph type="title"/>
          </p:nvPr>
        </p:nvSpPr>
        <p:spPr>
          <a:xfrm>
            <a:off x="1143575" y="1381600"/>
            <a:ext cx="28497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5" name="Google Shape;715;p52"/>
          <p:cNvGrpSpPr/>
          <p:nvPr/>
        </p:nvGrpSpPr>
        <p:grpSpPr>
          <a:xfrm>
            <a:off x="7965842" y="4839487"/>
            <a:ext cx="1038856" cy="1039819"/>
            <a:chOff x="7203842" y="4586307"/>
            <a:chExt cx="1038856" cy="1039819"/>
          </a:xfrm>
        </p:grpSpPr>
        <p:sp>
          <p:nvSpPr>
            <p:cNvPr id="716" name="Google Shape;716;p52"/>
            <p:cNvSpPr/>
            <p:nvPr/>
          </p:nvSpPr>
          <p:spPr>
            <a:xfrm>
              <a:off x="7203842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86"/>
                    <a:pt x="335" y="1521"/>
                    <a:pt x="760" y="1521"/>
                  </a:cubicBezTo>
                  <a:cubicBezTo>
                    <a:pt x="1186" y="1521"/>
                    <a:pt x="1520" y="118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7366276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7531537" y="4751816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7699657" y="4586307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1"/>
                  </a:moveTo>
                  <a:cubicBezTo>
                    <a:pt x="335" y="1"/>
                    <a:pt x="0" y="335"/>
                    <a:pt x="0" y="761"/>
                  </a:cubicBezTo>
                  <a:cubicBezTo>
                    <a:pt x="0" y="1156"/>
                    <a:pt x="335" y="1520"/>
                    <a:pt x="760" y="1520"/>
                  </a:cubicBezTo>
                  <a:cubicBezTo>
                    <a:pt x="1186" y="1520"/>
                    <a:pt x="1520" y="1156"/>
                    <a:pt x="1520" y="761"/>
                  </a:cubicBezTo>
                  <a:cubicBezTo>
                    <a:pt x="1520" y="335"/>
                    <a:pt x="1186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7531537" y="508233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1" y="1"/>
                    <a:pt x="441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7696799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1"/>
                  </a:moveTo>
                  <a:cubicBezTo>
                    <a:pt x="632" y="1"/>
                    <a:pt x="442" y="69"/>
                    <a:pt x="305" y="206"/>
                  </a:cubicBezTo>
                  <a:cubicBezTo>
                    <a:pt x="1" y="510"/>
                    <a:pt x="1" y="966"/>
                    <a:pt x="305" y="1270"/>
                  </a:cubicBezTo>
                  <a:cubicBezTo>
                    <a:pt x="457" y="1422"/>
                    <a:pt x="647" y="1498"/>
                    <a:pt x="837" y="1498"/>
                  </a:cubicBezTo>
                  <a:cubicBezTo>
                    <a:pt x="1027" y="1498"/>
                    <a:pt x="1217" y="1422"/>
                    <a:pt x="1369" y="1270"/>
                  </a:cubicBezTo>
                  <a:cubicBezTo>
                    <a:pt x="1673" y="966"/>
                    <a:pt x="1673" y="510"/>
                    <a:pt x="1369" y="206"/>
                  </a:cubicBezTo>
                  <a:cubicBezTo>
                    <a:pt x="1217" y="69"/>
                    <a:pt x="1019" y="1"/>
                    <a:pt x="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7862091" y="4751816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7696799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25" y="0"/>
                  </a:moveTo>
                  <a:cubicBezTo>
                    <a:pt x="632" y="0"/>
                    <a:pt x="442" y="69"/>
                    <a:pt x="305" y="205"/>
                  </a:cubicBezTo>
                  <a:cubicBezTo>
                    <a:pt x="1" y="509"/>
                    <a:pt x="1" y="965"/>
                    <a:pt x="305" y="1269"/>
                  </a:cubicBezTo>
                  <a:cubicBezTo>
                    <a:pt x="457" y="1421"/>
                    <a:pt x="647" y="1497"/>
                    <a:pt x="837" y="1497"/>
                  </a:cubicBezTo>
                  <a:cubicBezTo>
                    <a:pt x="1027" y="1497"/>
                    <a:pt x="1217" y="1421"/>
                    <a:pt x="1369" y="1269"/>
                  </a:cubicBezTo>
                  <a:cubicBezTo>
                    <a:pt x="1673" y="965"/>
                    <a:pt x="1673" y="509"/>
                    <a:pt x="1369" y="205"/>
                  </a:cubicBezTo>
                  <a:cubicBezTo>
                    <a:pt x="1217" y="69"/>
                    <a:pt x="1019" y="0"/>
                    <a:pt x="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7862091" y="5082339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8027352" y="4917078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69"/>
                    <a:pt x="304" y="206"/>
                  </a:cubicBezTo>
                  <a:cubicBezTo>
                    <a:pt x="0" y="510"/>
                    <a:pt x="0" y="966"/>
                    <a:pt x="304" y="1270"/>
                  </a:cubicBezTo>
                  <a:cubicBezTo>
                    <a:pt x="456" y="1422"/>
                    <a:pt x="646" y="1498"/>
                    <a:pt x="836" y="1498"/>
                  </a:cubicBezTo>
                  <a:cubicBezTo>
                    <a:pt x="1026" y="1498"/>
                    <a:pt x="1216" y="1422"/>
                    <a:pt x="1368" y="1270"/>
                  </a:cubicBezTo>
                  <a:cubicBezTo>
                    <a:pt x="1672" y="966"/>
                    <a:pt x="1672" y="510"/>
                    <a:pt x="1368" y="206"/>
                  </a:cubicBezTo>
                  <a:cubicBezTo>
                    <a:pt x="1216" y="69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7862091" y="5412893"/>
              <a:ext cx="51949" cy="46543"/>
            </a:xfrm>
            <a:custGeom>
              <a:rect b="b" l="l" r="r" t="t"/>
              <a:pathLst>
                <a:path extrusionOk="0" h="1498" w="1672">
                  <a:moveTo>
                    <a:pt x="836" y="0"/>
                  </a:moveTo>
                  <a:cubicBezTo>
                    <a:pt x="646" y="0"/>
                    <a:pt x="456" y="69"/>
                    <a:pt x="304" y="206"/>
                  </a:cubicBezTo>
                  <a:cubicBezTo>
                    <a:pt x="0" y="510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10"/>
                    <a:pt x="1368" y="206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8027352" y="5247632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0"/>
                  </a:moveTo>
                  <a:cubicBezTo>
                    <a:pt x="646" y="0"/>
                    <a:pt x="456" y="69"/>
                    <a:pt x="304" y="205"/>
                  </a:cubicBezTo>
                  <a:cubicBezTo>
                    <a:pt x="0" y="509"/>
                    <a:pt x="0" y="965"/>
                    <a:pt x="304" y="1269"/>
                  </a:cubicBezTo>
                  <a:cubicBezTo>
                    <a:pt x="456" y="1421"/>
                    <a:pt x="646" y="1497"/>
                    <a:pt x="836" y="1497"/>
                  </a:cubicBezTo>
                  <a:cubicBezTo>
                    <a:pt x="1026" y="1497"/>
                    <a:pt x="1216" y="1421"/>
                    <a:pt x="1368" y="1269"/>
                  </a:cubicBezTo>
                  <a:cubicBezTo>
                    <a:pt x="1672" y="965"/>
                    <a:pt x="1672" y="509"/>
                    <a:pt x="1368" y="205"/>
                  </a:cubicBezTo>
                  <a:cubicBezTo>
                    <a:pt x="1216" y="69"/>
                    <a:pt x="102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8195441" y="5083054"/>
              <a:ext cx="47257" cy="47257"/>
            </a:xfrm>
            <a:custGeom>
              <a:rect b="b" l="l" r="r" t="t"/>
              <a:pathLst>
                <a:path extrusionOk="0" h="1521" w="1521">
                  <a:moveTo>
                    <a:pt x="761" y="1"/>
                  </a:moveTo>
                  <a:cubicBezTo>
                    <a:pt x="335" y="1"/>
                    <a:pt x="1" y="335"/>
                    <a:pt x="1" y="761"/>
                  </a:cubicBezTo>
                  <a:cubicBezTo>
                    <a:pt x="1" y="1186"/>
                    <a:pt x="335" y="1521"/>
                    <a:pt x="761" y="1521"/>
                  </a:cubicBezTo>
                  <a:cubicBezTo>
                    <a:pt x="1186" y="1521"/>
                    <a:pt x="1521" y="1186"/>
                    <a:pt x="1521" y="761"/>
                  </a:cubicBezTo>
                  <a:cubicBezTo>
                    <a:pt x="1521" y="33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7366276" y="5247849"/>
              <a:ext cx="51980" cy="46543"/>
            </a:xfrm>
            <a:custGeom>
              <a:rect b="b" l="l" r="r" t="t"/>
              <a:pathLst>
                <a:path extrusionOk="0" h="1498" w="1673">
                  <a:moveTo>
                    <a:pt x="836" y="1"/>
                  </a:moveTo>
                  <a:cubicBezTo>
                    <a:pt x="646" y="1"/>
                    <a:pt x="456" y="77"/>
                    <a:pt x="304" y="229"/>
                  </a:cubicBezTo>
                  <a:cubicBezTo>
                    <a:pt x="0" y="533"/>
                    <a:pt x="0" y="989"/>
                    <a:pt x="304" y="1293"/>
                  </a:cubicBezTo>
                  <a:cubicBezTo>
                    <a:pt x="441" y="1429"/>
                    <a:pt x="631" y="1498"/>
                    <a:pt x="825" y="1498"/>
                  </a:cubicBezTo>
                  <a:cubicBezTo>
                    <a:pt x="1019" y="1498"/>
                    <a:pt x="1216" y="1429"/>
                    <a:pt x="1368" y="1293"/>
                  </a:cubicBezTo>
                  <a:cubicBezTo>
                    <a:pt x="1672" y="989"/>
                    <a:pt x="1672" y="533"/>
                    <a:pt x="1368" y="229"/>
                  </a:cubicBezTo>
                  <a:cubicBezTo>
                    <a:pt x="1216" y="77"/>
                    <a:pt x="102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7531537" y="5413141"/>
              <a:ext cx="51980" cy="47226"/>
            </a:xfrm>
            <a:custGeom>
              <a:rect b="b" l="l" r="r" t="t"/>
              <a:pathLst>
                <a:path extrusionOk="0" h="1520" w="1673">
                  <a:moveTo>
                    <a:pt x="837" y="0"/>
                  </a:moveTo>
                  <a:cubicBezTo>
                    <a:pt x="647" y="0"/>
                    <a:pt x="457" y="76"/>
                    <a:pt x="305" y="228"/>
                  </a:cubicBezTo>
                  <a:cubicBezTo>
                    <a:pt x="1" y="532"/>
                    <a:pt x="1" y="988"/>
                    <a:pt x="305" y="1292"/>
                  </a:cubicBezTo>
                  <a:cubicBezTo>
                    <a:pt x="441" y="1444"/>
                    <a:pt x="631" y="1520"/>
                    <a:pt x="825" y="1520"/>
                  </a:cubicBezTo>
                  <a:cubicBezTo>
                    <a:pt x="1019" y="1520"/>
                    <a:pt x="1217" y="1444"/>
                    <a:pt x="1369" y="1292"/>
                  </a:cubicBezTo>
                  <a:cubicBezTo>
                    <a:pt x="1673" y="988"/>
                    <a:pt x="1673" y="532"/>
                    <a:pt x="1369" y="228"/>
                  </a:cubicBezTo>
                  <a:cubicBezTo>
                    <a:pt x="1217" y="76"/>
                    <a:pt x="102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7699657" y="5578869"/>
              <a:ext cx="47226" cy="47257"/>
            </a:xfrm>
            <a:custGeom>
              <a:rect b="b" l="l" r="r" t="t"/>
              <a:pathLst>
                <a:path extrusionOk="0" h="1521" w="152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52"/>
          <p:cNvGrpSpPr/>
          <p:nvPr/>
        </p:nvGrpSpPr>
        <p:grpSpPr>
          <a:xfrm>
            <a:off x="4890367" y="2044512"/>
            <a:ext cx="5893047" cy="4073184"/>
            <a:chOff x="3747367" y="1410331"/>
            <a:chExt cx="5893047" cy="4073184"/>
          </a:xfrm>
        </p:grpSpPr>
        <p:sp>
          <p:nvSpPr>
            <p:cNvPr id="733" name="Google Shape;733;p52"/>
            <p:cNvSpPr/>
            <p:nvPr/>
          </p:nvSpPr>
          <p:spPr>
            <a:xfrm>
              <a:off x="8336157" y="3724083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59"/>
                  </a:lnTo>
                  <a:lnTo>
                    <a:pt x="13983" y="407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8988751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0" y="12128"/>
                  </a:moveTo>
                  <a:lnTo>
                    <a:pt x="6991" y="16141"/>
                  </a:lnTo>
                  <a:lnTo>
                    <a:pt x="13982" y="12128"/>
                  </a:lnTo>
                  <a:lnTo>
                    <a:pt x="13982" y="4013"/>
                  </a:lnTo>
                  <a:lnTo>
                    <a:pt x="6991" y="1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7899872" y="4478649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1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7030068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2" y="1"/>
                  </a:moveTo>
                  <a:lnTo>
                    <a:pt x="1" y="4074"/>
                  </a:lnTo>
                  <a:lnTo>
                    <a:pt x="1" y="12128"/>
                  </a:ln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9205962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877057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8988751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0" y="12129"/>
                  </a:moveTo>
                  <a:lnTo>
                    <a:pt x="6991" y="16171"/>
                  </a:lnTo>
                  <a:lnTo>
                    <a:pt x="13982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8553368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401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8117083" y="4603302"/>
              <a:ext cx="436316" cy="502464"/>
            </a:xfrm>
            <a:custGeom>
              <a:rect b="b" l="l" r="r" t="t"/>
              <a:pathLst>
                <a:path extrusionOk="0" h="16172" w="14043">
                  <a:moveTo>
                    <a:pt x="0" y="12129"/>
                  </a:moveTo>
                  <a:lnTo>
                    <a:pt x="7052" y="1617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7052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7899872" y="4980119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28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rgbClr val="55BD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7464488" y="498011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31" y="12128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6160294" y="497704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28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6377504" y="4603302"/>
              <a:ext cx="435384" cy="502464"/>
            </a:xfrm>
            <a:custGeom>
              <a:rect b="b" l="l" r="r" t="t"/>
              <a:pathLst>
                <a:path extrusionOk="0" h="16172" w="14013">
                  <a:moveTo>
                    <a:pt x="0" y="12129"/>
                  </a:moveTo>
                  <a:lnTo>
                    <a:pt x="6991" y="16171"/>
                  </a:lnTo>
                  <a:lnTo>
                    <a:pt x="14013" y="12129"/>
                  </a:lnTo>
                  <a:lnTo>
                    <a:pt x="13982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5942120" y="4603302"/>
              <a:ext cx="435415" cy="502464"/>
            </a:xfrm>
            <a:custGeom>
              <a:rect b="b" l="l" r="r" t="t"/>
              <a:pathLst>
                <a:path extrusionOk="0" h="16172" w="14014">
                  <a:moveTo>
                    <a:pt x="31" y="12129"/>
                  </a:moveTo>
                  <a:lnTo>
                    <a:pt x="7022" y="1617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5507700" y="4603302"/>
              <a:ext cx="434452" cy="502464"/>
            </a:xfrm>
            <a:custGeom>
              <a:rect b="b" l="l" r="r" t="t"/>
              <a:pathLst>
                <a:path extrusionOk="0" h="16172" w="13983">
                  <a:moveTo>
                    <a:pt x="6992" y="1"/>
                  </a:moveTo>
                  <a:lnTo>
                    <a:pt x="1" y="4043"/>
                  </a:lnTo>
                  <a:lnTo>
                    <a:pt x="1" y="12129"/>
                  </a:lnTo>
                  <a:lnTo>
                    <a:pt x="6992" y="1617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5290489" y="498011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" y="12128"/>
                  </a:moveTo>
                  <a:lnTo>
                    <a:pt x="6992" y="16201"/>
                  </a:lnTo>
                  <a:lnTo>
                    <a:pt x="13983" y="12128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877057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8553368" y="38506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8"/>
                  </a:moveTo>
                  <a:lnTo>
                    <a:pt x="6992" y="16141"/>
                  </a:lnTo>
                  <a:lnTo>
                    <a:pt x="14013" y="12128"/>
                  </a:lnTo>
                  <a:lnTo>
                    <a:pt x="13983" y="4013"/>
                  </a:lnTo>
                  <a:lnTo>
                    <a:pt x="6992" y="1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7899872" y="4227448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7052" y="16140"/>
                  </a:lnTo>
                  <a:lnTo>
                    <a:pt x="14043" y="12098"/>
                  </a:lnTo>
                  <a:lnTo>
                    <a:pt x="14043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7464488" y="42274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6812857" y="38506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6594715" y="4228984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5290489" y="42274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877057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8988751" y="3096065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0" y="12159"/>
                  </a:moveTo>
                  <a:lnTo>
                    <a:pt x="6991" y="16201"/>
                  </a:lnTo>
                  <a:lnTo>
                    <a:pt x="13982" y="12128"/>
                  </a:lnTo>
                  <a:lnTo>
                    <a:pt x="13982" y="4073"/>
                  </a:lnTo>
                  <a:lnTo>
                    <a:pt x="6991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8117083" y="3096065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0" y="12159"/>
                  </a:moveTo>
                  <a:lnTo>
                    <a:pt x="7052" y="16201"/>
                  </a:lnTo>
                  <a:lnTo>
                    <a:pt x="14043" y="12128"/>
                  </a:lnTo>
                  <a:lnTo>
                    <a:pt x="14043" y="4073"/>
                  </a:lnTo>
                  <a:lnTo>
                    <a:pt x="7052" y="0"/>
                  </a:lnTo>
                  <a:lnTo>
                    <a:pt x="0" y="4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7899872" y="3473814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0" y="12129"/>
                  </a:moveTo>
                  <a:lnTo>
                    <a:pt x="7052" y="16141"/>
                  </a:lnTo>
                  <a:lnTo>
                    <a:pt x="14043" y="12129"/>
                  </a:lnTo>
                  <a:lnTo>
                    <a:pt x="14043" y="4043"/>
                  </a:lnTo>
                  <a:lnTo>
                    <a:pt x="6991" y="1"/>
                  </a:lnTo>
                  <a:lnTo>
                    <a:pt x="0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464488" y="3473814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030068" y="3473814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7247278" y="3096065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9205962" y="2719248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59"/>
                  </a:lnTo>
                  <a:lnTo>
                    <a:pt x="6991" y="16201"/>
                  </a:lnTo>
                  <a:lnTo>
                    <a:pt x="13982" y="12128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8770578" y="271924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" y="12159"/>
                  </a:moveTo>
                  <a:lnTo>
                    <a:pt x="7022" y="16201"/>
                  </a:lnTo>
                  <a:lnTo>
                    <a:pt x="14013" y="12128"/>
                  </a:lnTo>
                  <a:lnTo>
                    <a:pt x="14013" y="4074"/>
                  </a:lnTo>
                  <a:lnTo>
                    <a:pt x="6992" y="1"/>
                  </a:lnTo>
                  <a:lnTo>
                    <a:pt x="1" y="4074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5071384" y="4855466"/>
              <a:ext cx="436347" cy="501501"/>
            </a:xfrm>
            <a:custGeom>
              <a:rect b="b" l="l" r="r" t="t"/>
              <a:pathLst>
                <a:path extrusionOk="0" h="16141" w="14044">
                  <a:moveTo>
                    <a:pt x="7053" y="0"/>
                  </a:moveTo>
                  <a:lnTo>
                    <a:pt x="1" y="4013"/>
                  </a:lnTo>
                  <a:lnTo>
                    <a:pt x="1" y="12098"/>
                  </a:lnTo>
                  <a:lnTo>
                    <a:pt x="6992" y="16140"/>
                  </a:lnTo>
                  <a:lnTo>
                    <a:pt x="14044" y="12098"/>
                  </a:lnTo>
                  <a:lnTo>
                    <a:pt x="14044" y="4013"/>
                  </a:lnTo>
                  <a:lnTo>
                    <a:pt x="7053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374736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1" y="0"/>
                  </a:moveTo>
                  <a:lnTo>
                    <a:pt x="0" y="4013"/>
                  </a:lnTo>
                  <a:lnTo>
                    <a:pt x="0" y="12098"/>
                  </a:lnTo>
                  <a:lnTo>
                    <a:pt x="6991" y="16140"/>
                  </a:lnTo>
                  <a:lnTo>
                    <a:pt x="13982" y="12098"/>
                  </a:lnTo>
                  <a:lnTo>
                    <a:pt x="13982" y="401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8553368" y="1410331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6992" y="0"/>
                  </a:moveTo>
                  <a:lnTo>
                    <a:pt x="1" y="4043"/>
                  </a:lnTo>
                  <a:lnTo>
                    <a:pt x="1" y="12128"/>
                  </a:lnTo>
                  <a:lnTo>
                    <a:pt x="6992" y="16140"/>
                  </a:lnTo>
                  <a:lnTo>
                    <a:pt x="13983" y="12128"/>
                  </a:lnTo>
                  <a:lnTo>
                    <a:pt x="1401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5507700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5290489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6160294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1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1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4418821" y="4478649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4013" y="12128"/>
                  </a:moveTo>
                  <a:lnTo>
                    <a:pt x="7022" y="16141"/>
                  </a:lnTo>
                  <a:lnTo>
                    <a:pt x="1" y="12128"/>
                  </a:lnTo>
                  <a:lnTo>
                    <a:pt x="31" y="4013"/>
                  </a:lnTo>
                  <a:lnTo>
                    <a:pt x="7022" y="1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8117083" y="209312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61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6377504" y="4855466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4013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6812857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098"/>
                  </a:moveTo>
                  <a:lnTo>
                    <a:pt x="6992" y="16140"/>
                  </a:lnTo>
                  <a:lnTo>
                    <a:pt x="1" y="12098"/>
                  </a:lnTo>
                  <a:lnTo>
                    <a:pt x="1" y="4013"/>
                  </a:lnTo>
                  <a:lnTo>
                    <a:pt x="6992" y="0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8117083" y="4855466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098"/>
                  </a:moveTo>
                  <a:lnTo>
                    <a:pt x="7052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rgbClr val="AE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8336157" y="4478649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8"/>
                  </a:moveTo>
                  <a:lnTo>
                    <a:pt x="6992" y="16141"/>
                  </a:lnTo>
                  <a:lnTo>
                    <a:pt x="1" y="12128"/>
                  </a:lnTo>
                  <a:lnTo>
                    <a:pt x="1" y="4013"/>
                  </a:lnTo>
                  <a:lnTo>
                    <a:pt x="6992" y="1"/>
                  </a:lnTo>
                  <a:lnTo>
                    <a:pt x="1398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8770578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8988751" y="485546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098"/>
                  </a:moveTo>
                  <a:lnTo>
                    <a:pt x="6991" y="16140"/>
                  </a:lnTo>
                  <a:lnTo>
                    <a:pt x="0" y="1209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6812857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4636963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46448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7682662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8770578" y="3724083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59"/>
                  </a:moveTo>
                  <a:lnTo>
                    <a:pt x="6992" y="16201"/>
                  </a:lnTo>
                  <a:lnTo>
                    <a:pt x="1" y="12128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988751" y="41018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9"/>
                  </a:moveTo>
                  <a:lnTo>
                    <a:pt x="6991" y="16141"/>
                  </a:lnTo>
                  <a:lnTo>
                    <a:pt x="0" y="12129"/>
                  </a:lnTo>
                  <a:lnTo>
                    <a:pt x="0" y="4043"/>
                  </a:lnTo>
                  <a:lnTo>
                    <a:pt x="6991" y="1"/>
                  </a:lnTo>
                  <a:lnTo>
                    <a:pt x="13982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47278" y="3347266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8117083" y="3347266"/>
              <a:ext cx="436316" cy="503396"/>
            </a:xfrm>
            <a:custGeom>
              <a:rect b="b" l="l" r="r" t="t"/>
              <a:pathLst>
                <a:path extrusionOk="0" h="16202" w="14043">
                  <a:moveTo>
                    <a:pt x="14043" y="12129"/>
                  </a:moveTo>
                  <a:lnTo>
                    <a:pt x="7052" y="16202"/>
                  </a:lnTo>
                  <a:lnTo>
                    <a:pt x="0" y="12129"/>
                  </a:lnTo>
                  <a:lnTo>
                    <a:pt x="0" y="4074"/>
                  </a:lnTo>
                  <a:lnTo>
                    <a:pt x="7052" y="1"/>
                  </a:lnTo>
                  <a:lnTo>
                    <a:pt x="14043" y="4074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8117083" y="2594595"/>
              <a:ext cx="436316" cy="501501"/>
            </a:xfrm>
            <a:custGeom>
              <a:rect b="b" l="l" r="r" t="t"/>
              <a:pathLst>
                <a:path extrusionOk="0" h="16141" w="14043">
                  <a:moveTo>
                    <a:pt x="14043" y="12128"/>
                  </a:moveTo>
                  <a:lnTo>
                    <a:pt x="7052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7052" y="0"/>
                  </a:lnTo>
                  <a:lnTo>
                    <a:pt x="14043" y="4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8336157" y="2971412"/>
              <a:ext cx="434452" cy="502433"/>
            </a:xfrm>
            <a:custGeom>
              <a:rect b="b" l="l" r="r" t="t"/>
              <a:pathLst>
                <a:path extrusionOk="0" h="16171" w="13983">
                  <a:moveTo>
                    <a:pt x="6992" y="0"/>
                  </a:moveTo>
                  <a:lnTo>
                    <a:pt x="1" y="4012"/>
                  </a:lnTo>
                  <a:lnTo>
                    <a:pt x="1" y="12098"/>
                  </a:lnTo>
                  <a:lnTo>
                    <a:pt x="6992" y="16171"/>
                  </a:lnTo>
                  <a:lnTo>
                    <a:pt x="13983" y="12098"/>
                  </a:lnTo>
                  <a:lnTo>
                    <a:pt x="13983" y="404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8770578" y="2971412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098"/>
                  </a:moveTo>
                  <a:lnTo>
                    <a:pt x="6992" y="16171"/>
                  </a:lnTo>
                  <a:lnTo>
                    <a:pt x="1" y="12098"/>
                  </a:lnTo>
                  <a:lnTo>
                    <a:pt x="1" y="4012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rgbClr val="DDF4F7">
                <a:alpha val="7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8988751" y="334726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6991" y="1"/>
                  </a:moveTo>
                  <a:lnTo>
                    <a:pt x="0" y="4074"/>
                  </a:lnTo>
                  <a:lnTo>
                    <a:pt x="0" y="12129"/>
                  </a:lnTo>
                  <a:lnTo>
                    <a:pt x="6991" y="16202"/>
                  </a:lnTo>
                  <a:lnTo>
                    <a:pt x="13982" y="12129"/>
                  </a:lnTo>
                  <a:lnTo>
                    <a:pt x="13982" y="4074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8988751" y="2594595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2" y="12128"/>
                  </a:moveTo>
                  <a:lnTo>
                    <a:pt x="6991" y="16140"/>
                  </a:lnTo>
                  <a:lnTo>
                    <a:pt x="0" y="12128"/>
                  </a:lnTo>
                  <a:lnTo>
                    <a:pt x="0" y="4013"/>
                  </a:lnTo>
                  <a:lnTo>
                    <a:pt x="6991" y="0"/>
                  </a:lnTo>
                  <a:lnTo>
                    <a:pt x="13982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5724910" y="4478649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702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4013" y="12128"/>
                  </a:lnTo>
                  <a:lnTo>
                    <a:pt x="14013" y="401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6160294" y="3677820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5724910" y="3427551"/>
              <a:ext cx="435415" cy="502433"/>
            </a:xfrm>
            <a:custGeom>
              <a:rect b="b" l="l" r="r" t="t"/>
              <a:pathLst>
                <a:path extrusionOk="0" h="16171" w="14014">
                  <a:moveTo>
                    <a:pt x="14013" y="12128"/>
                  </a:moveTo>
                  <a:lnTo>
                    <a:pt x="6992" y="16171"/>
                  </a:lnTo>
                  <a:lnTo>
                    <a:pt x="1" y="12128"/>
                  </a:lnTo>
                  <a:lnTo>
                    <a:pt x="1" y="4043"/>
                  </a:lnTo>
                  <a:lnTo>
                    <a:pt x="7022" y="0"/>
                  </a:lnTo>
                  <a:lnTo>
                    <a:pt x="14013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812857" y="2251769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2"/>
          <p:cNvGrpSpPr/>
          <p:nvPr/>
        </p:nvGrpSpPr>
        <p:grpSpPr>
          <a:xfrm>
            <a:off x="7700866" y="2777360"/>
            <a:ext cx="509082" cy="506938"/>
            <a:chOff x="6557866" y="2143179"/>
            <a:chExt cx="509082" cy="506938"/>
          </a:xfrm>
        </p:grpSpPr>
        <p:sp>
          <p:nvSpPr>
            <p:cNvPr id="797" name="Google Shape;797;p52"/>
            <p:cNvSpPr/>
            <p:nvPr/>
          </p:nvSpPr>
          <p:spPr>
            <a:xfrm>
              <a:off x="6557866" y="2384220"/>
              <a:ext cx="25540" cy="23427"/>
            </a:xfrm>
            <a:custGeom>
              <a:rect b="b" l="l" r="r" t="t"/>
              <a:pathLst>
                <a:path extrusionOk="0" h="754" w="822">
                  <a:moveTo>
                    <a:pt x="426" y="1"/>
                  </a:moveTo>
                  <a:cubicBezTo>
                    <a:pt x="328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21" y="510"/>
                    <a:pt x="821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639083" y="2303718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1" y="183"/>
                    <a:pt x="1" y="396"/>
                  </a:cubicBezTo>
                  <a:cubicBezTo>
                    <a:pt x="1" y="609"/>
                    <a:pt x="183" y="760"/>
                    <a:pt x="396" y="760"/>
                  </a:cubicBezTo>
                  <a:cubicBezTo>
                    <a:pt x="609" y="760"/>
                    <a:pt x="761" y="609"/>
                    <a:pt x="761" y="396"/>
                  </a:cubicBezTo>
                  <a:cubicBezTo>
                    <a:pt x="761" y="183"/>
                    <a:pt x="609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6719368" y="2223433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61"/>
                    <a:pt x="396" y="761"/>
                  </a:cubicBezTo>
                  <a:cubicBezTo>
                    <a:pt x="608" y="761"/>
                    <a:pt x="760" y="609"/>
                    <a:pt x="760" y="396"/>
                  </a:cubicBezTo>
                  <a:cubicBezTo>
                    <a:pt x="760" y="183"/>
                    <a:pt x="608" y="1"/>
                    <a:pt x="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6798689" y="2143179"/>
              <a:ext cx="25540" cy="22464"/>
            </a:xfrm>
            <a:custGeom>
              <a:rect b="b" l="l" r="r" t="t"/>
              <a:pathLst>
                <a:path extrusionOk="0" h="723" w="822">
                  <a:moveTo>
                    <a:pt x="445" y="0"/>
                  </a:moveTo>
                  <a:cubicBezTo>
                    <a:pt x="350" y="0"/>
                    <a:pt x="244" y="31"/>
                    <a:pt x="153" y="92"/>
                  </a:cubicBezTo>
                  <a:cubicBezTo>
                    <a:pt x="1" y="244"/>
                    <a:pt x="1" y="456"/>
                    <a:pt x="153" y="608"/>
                  </a:cubicBezTo>
                  <a:cubicBezTo>
                    <a:pt x="229" y="684"/>
                    <a:pt x="327" y="722"/>
                    <a:pt x="422" y="722"/>
                  </a:cubicBezTo>
                  <a:cubicBezTo>
                    <a:pt x="517" y="722"/>
                    <a:pt x="609" y="684"/>
                    <a:pt x="669" y="608"/>
                  </a:cubicBezTo>
                  <a:cubicBezTo>
                    <a:pt x="821" y="456"/>
                    <a:pt x="821" y="244"/>
                    <a:pt x="669" y="92"/>
                  </a:cubicBezTo>
                  <a:cubicBezTo>
                    <a:pt x="624" y="31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671843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8" y="39"/>
                    <a:pt x="152" y="115"/>
                  </a:cubicBezTo>
                  <a:cubicBezTo>
                    <a:pt x="0" y="267"/>
                    <a:pt x="0" y="510"/>
                    <a:pt x="152" y="662"/>
                  </a:cubicBezTo>
                  <a:cubicBezTo>
                    <a:pt x="228" y="723"/>
                    <a:pt x="327" y="753"/>
                    <a:pt x="426" y="753"/>
                  </a:cubicBezTo>
                  <a:cubicBezTo>
                    <a:pt x="524" y="753"/>
                    <a:pt x="623" y="723"/>
                    <a:pt x="699" y="662"/>
                  </a:cubicBezTo>
                  <a:cubicBezTo>
                    <a:pt x="851" y="510"/>
                    <a:pt x="851" y="267"/>
                    <a:pt x="699" y="115"/>
                  </a:cubicBezTo>
                  <a:cubicBezTo>
                    <a:pt x="623" y="39"/>
                    <a:pt x="524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6798689" y="230396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0"/>
                  </a:moveTo>
                  <a:cubicBezTo>
                    <a:pt x="350" y="0"/>
                    <a:pt x="244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29" y="737"/>
                    <a:pt x="327" y="775"/>
                    <a:pt x="422" y="775"/>
                  </a:cubicBezTo>
                  <a:cubicBezTo>
                    <a:pt x="517" y="775"/>
                    <a:pt x="609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24" y="38"/>
                    <a:pt x="540" y="0"/>
                    <a:pt x="4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6879906" y="222368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6" y="776"/>
                  </a:cubicBezTo>
                  <a:cubicBezTo>
                    <a:pt x="525" y="776"/>
                    <a:pt x="624" y="738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6798689" y="246543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45" y="1"/>
                  </a:moveTo>
                  <a:cubicBezTo>
                    <a:pt x="350" y="1"/>
                    <a:pt x="244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38"/>
                    <a:pt x="327" y="776"/>
                    <a:pt x="422" y="776"/>
                  </a:cubicBezTo>
                  <a:cubicBezTo>
                    <a:pt x="517" y="776"/>
                    <a:pt x="609" y="738"/>
                    <a:pt x="669" y="662"/>
                  </a:cubicBezTo>
                  <a:cubicBezTo>
                    <a:pt x="821" y="510"/>
                    <a:pt x="821" y="267"/>
                    <a:pt x="669" y="115"/>
                  </a:cubicBezTo>
                  <a:cubicBezTo>
                    <a:pt x="624" y="39"/>
                    <a:pt x="540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6879906" y="2384220"/>
              <a:ext cx="26472" cy="23427"/>
            </a:xfrm>
            <a:custGeom>
              <a:rect b="b" l="l" r="r" t="t"/>
              <a:pathLst>
                <a:path extrusionOk="0" h="754" w="852">
                  <a:moveTo>
                    <a:pt x="426" y="1"/>
                  </a:moveTo>
                  <a:cubicBezTo>
                    <a:pt x="327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7" y="753"/>
                    <a:pt x="426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24" y="39"/>
                    <a:pt x="525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6960191" y="2303967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09"/>
                    <a:pt x="152" y="661"/>
                  </a:cubicBezTo>
                  <a:cubicBezTo>
                    <a:pt x="228" y="737"/>
                    <a:pt x="327" y="775"/>
                    <a:pt x="426" y="775"/>
                  </a:cubicBezTo>
                  <a:cubicBezTo>
                    <a:pt x="525" y="775"/>
                    <a:pt x="623" y="737"/>
                    <a:pt x="699" y="661"/>
                  </a:cubicBezTo>
                  <a:cubicBezTo>
                    <a:pt x="851" y="509"/>
                    <a:pt x="851" y="266"/>
                    <a:pt x="699" y="114"/>
                  </a:cubicBezTo>
                  <a:cubicBezTo>
                    <a:pt x="623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6881802" y="2546437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6961123" y="2465220"/>
              <a:ext cx="23644" cy="23644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7040445" y="2384220"/>
              <a:ext cx="26503" cy="23427"/>
            </a:xfrm>
            <a:custGeom>
              <a:rect b="b" l="l" r="r" t="t"/>
              <a:pathLst>
                <a:path extrusionOk="0" h="754" w="853">
                  <a:moveTo>
                    <a:pt x="438" y="1"/>
                  </a:moveTo>
                  <a:cubicBezTo>
                    <a:pt x="335" y="1"/>
                    <a:pt x="229" y="39"/>
                    <a:pt x="153" y="115"/>
                  </a:cubicBezTo>
                  <a:cubicBezTo>
                    <a:pt x="1" y="267"/>
                    <a:pt x="1" y="510"/>
                    <a:pt x="153" y="662"/>
                  </a:cubicBezTo>
                  <a:cubicBezTo>
                    <a:pt x="229" y="723"/>
                    <a:pt x="328" y="753"/>
                    <a:pt x="427" y="753"/>
                  </a:cubicBezTo>
                  <a:cubicBezTo>
                    <a:pt x="525" y="753"/>
                    <a:pt x="624" y="723"/>
                    <a:pt x="700" y="662"/>
                  </a:cubicBezTo>
                  <a:cubicBezTo>
                    <a:pt x="852" y="510"/>
                    <a:pt x="852" y="267"/>
                    <a:pt x="700" y="115"/>
                  </a:cubicBezTo>
                  <a:cubicBezTo>
                    <a:pt x="639" y="39"/>
                    <a:pt x="541" y="1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6638151" y="2464505"/>
              <a:ext cx="26472" cy="23396"/>
            </a:xfrm>
            <a:custGeom>
              <a:rect b="b" l="l" r="r" t="t"/>
              <a:pathLst>
                <a:path extrusionOk="0" h="753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22"/>
                    <a:pt x="320" y="753"/>
                    <a:pt x="415" y="753"/>
                  </a:cubicBezTo>
                  <a:cubicBezTo>
                    <a:pt x="510" y="753"/>
                    <a:pt x="608" y="722"/>
                    <a:pt x="700" y="662"/>
                  </a:cubicBezTo>
                  <a:cubicBezTo>
                    <a:pt x="851" y="510"/>
                    <a:pt x="851" y="266"/>
                    <a:pt x="700" y="114"/>
                  </a:cubicBezTo>
                  <a:cubicBezTo>
                    <a:pt x="624" y="38"/>
                    <a:pt x="525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6718436" y="2545722"/>
              <a:ext cx="26472" cy="24110"/>
            </a:xfrm>
            <a:custGeom>
              <a:rect b="b" l="l" r="r" t="t"/>
              <a:pathLst>
                <a:path extrusionOk="0" h="776" w="852">
                  <a:moveTo>
                    <a:pt x="426" y="0"/>
                  </a:moveTo>
                  <a:cubicBezTo>
                    <a:pt x="327" y="0"/>
                    <a:pt x="228" y="38"/>
                    <a:pt x="152" y="114"/>
                  </a:cubicBezTo>
                  <a:cubicBezTo>
                    <a:pt x="0" y="266"/>
                    <a:pt x="0" y="510"/>
                    <a:pt x="152" y="662"/>
                  </a:cubicBezTo>
                  <a:cubicBezTo>
                    <a:pt x="228" y="738"/>
                    <a:pt x="327" y="776"/>
                    <a:pt x="426" y="776"/>
                  </a:cubicBezTo>
                  <a:cubicBezTo>
                    <a:pt x="524" y="776"/>
                    <a:pt x="623" y="738"/>
                    <a:pt x="699" y="662"/>
                  </a:cubicBezTo>
                  <a:cubicBezTo>
                    <a:pt x="851" y="510"/>
                    <a:pt x="851" y="266"/>
                    <a:pt x="699" y="114"/>
                  </a:cubicBezTo>
                  <a:cubicBezTo>
                    <a:pt x="623" y="38"/>
                    <a:pt x="524" y="0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6798689" y="2626007"/>
              <a:ext cx="25540" cy="24110"/>
            </a:xfrm>
            <a:custGeom>
              <a:rect b="b" l="l" r="r" t="t"/>
              <a:pathLst>
                <a:path extrusionOk="0" h="776" w="822">
                  <a:moveTo>
                    <a:pt x="422" y="0"/>
                  </a:moveTo>
                  <a:cubicBezTo>
                    <a:pt x="327" y="0"/>
                    <a:pt x="229" y="38"/>
                    <a:pt x="153" y="114"/>
                  </a:cubicBezTo>
                  <a:cubicBezTo>
                    <a:pt x="1" y="266"/>
                    <a:pt x="1" y="509"/>
                    <a:pt x="153" y="661"/>
                  </a:cubicBezTo>
                  <a:cubicBezTo>
                    <a:pt x="244" y="737"/>
                    <a:pt x="350" y="775"/>
                    <a:pt x="445" y="775"/>
                  </a:cubicBezTo>
                  <a:cubicBezTo>
                    <a:pt x="540" y="775"/>
                    <a:pt x="624" y="737"/>
                    <a:pt x="669" y="661"/>
                  </a:cubicBezTo>
                  <a:cubicBezTo>
                    <a:pt x="821" y="509"/>
                    <a:pt x="821" y="266"/>
                    <a:pt x="669" y="114"/>
                  </a:cubicBezTo>
                  <a:cubicBezTo>
                    <a:pt x="609" y="38"/>
                    <a:pt x="517" y="0"/>
                    <a:pt x="4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p52"/>
          <p:cNvGrpSpPr/>
          <p:nvPr/>
        </p:nvGrpSpPr>
        <p:grpSpPr>
          <a:xfrm>
            <a:off x="7024689" y="3934220"/>
            <a:ext cx="1038856" cy="1038887"/>
            <a:chOff x="5881689" y="3300040"/>
            <a:chExt cx="1038856" cy="1038887"/>
          </a:xfrm>
        </p:grpSpPr>
        <p:sp>
          <p:nvSpPr>
            <p:cNvPr id="814" name="Google Shape;814;p52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52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816" name="Google Shape;816;p5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31" name="Google Shape;831;p52"/>
          <p:cNvGrpSpPr/>
          <p:nvPr/>
        </p:nvGrpSpPr>
        <p:grpSpPr>
          <a:xfrm flipH="1" rot="10800000">
            <a:off x="7605112" y="-135711"/>
            <a:ext cx="1038856" cy="1038887"/>
            <a:chOff x="5881689" y="3300040"/>
            <a:chExt cx="1038856" cy="1038887"/>
          </a:xfrm>
        </p:grpSpPr>
        <p:sp>
          <p:nvSpPr>
            <p:cNvPr id="832" name="Google Shape;832;p52"/>
            <p:cNvSpPr/>
            <p:nvPr/>
          </p:nvSpPr>
          <p:spPr>
            <a:xfrm>
              <a:off x="6209385" y="3796321"/>
              <a:ext cx="51980" cy="47257"/>
            </a:xfrm>
            <a:custGeom>
              <a:rect b="b" l="l" r="r" t="t"/>
              <a:pathLst>
                <a:path extrusionOk="0" h="1521" w="1673">
                  <a:moveTo>
                    <a:pt x="837" y="1"/>
                  </a:moveTo>
                  <a:cubicBezTo>
                    <a:pt x="647" y="1"/>
                    <a:pt x="457" y="77"/>
                    <a:pt x="305" y="229"/>
                  </a:cubicBezTo>
                  <a:cubicBezTo>
                    <a:pt x="1" y="533"/>
                    <a:pt x="1" y="989"/>
                    <a:pt x="305" y="1293"/>
                  </a:cubicBezTo>
                  <a:cubicBezTo>
                    <a:pt x="457" y="1445"/>
                    <a:pt x="647" y="1521"/>
                    <a:pt x="837" y="1521"/>
                  </a:cubicBezTo>
                  <a:cubicBezTo>
                    <a:pt x="1027" y="1521"/>
                    <a:pt x="1217" y="1445"/>
                    <a:pt x="1369" y="1293"/>
                  </a:cubicBezTo>
                  <a:cubicBezTo>
                    <a:pt x="1673" y="989"/>
                    <a:pt x="1673" y="533"/>
                    <a:pt x="1369" y="229"/>
                  </a:cubicBezTo>
                  <a:cubicBezTo>
                    <a:pt x="1217" y="77"/>
                    <a:pt x="102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3" name="Google Shape;833;p52"/>
            <p:cNvGrpSpPr/>
            <p:nvPr/>
          </p:nvGrpSpPr>
          <p:grpSpPr>
            <a:xfrm>
              <a:off x="5881689" y="3300040"/>
              <a:ext cx="1038856" cy="1038887"/>
              <a:chOff x="5881689" y="3300040"/>
              <a:chExt cx="1038856" cy="1038887"/>
            </a:xfrm>
          </p:grpSpPr>
          <p:sp>
            <p:nvSpPr>
              <p:cNvPr id="834" name="Google Shape;834;p52"/>
              <p:cNvSpPr/>
              <p:nvPr/>
            </p:nvSpPr>
            <p:spPr>
              <a:xfrm>
                <a:off x="5881689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0" y="1"/>
                    </a:moveTo>
                    <a:cubicBezTo>
                      <a:pt x="335" y="1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52"/>
              <p:cNvSpPr/>
              <p:nvPr/>
            </p:nvSpPr>
            <p:spPr>
              <a:xfrm>
                <a:off x="6044123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2"/>
              <p:cNvSpPr/>
              <p:nvPr/>
            </p:nvSpPr>
            <p:spPr>
              <a:xfrm>
                <a:off x="6209385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2"/>
              <p:cNvSpPr/>
              <p:nvPr/>
            </p:nvSpPr>
            <p:spPr>
              <a:xfrm>
                <a:off x="6377504" y="330004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1"/>
                    </a:moveTo>
                    <a:cubicBezTo>
                      <a:pt x="335" y="1"/>
                      <a:pt x="0" y="335"/>
                      <a:pt x="0" y="761"/>
                    </a:cubicBezTo>
                    <a:cubicBezTo>
                      <a:pt x="0" y="1186"/>
                      <a:pt x="335" y="1521"/>
                      <a:pt x="760" y="1521"/>
                    </a:cubicBezTo>
                    <a:cubicBezTo>
                      <a:pt x="1186" y="1521"/>
                      <a:pt x="1520" y="1186"/>
                      <a:pt x="1520" y="761"/>
                    </a:cubicBezTo>
                    <a:cubicBezTo>
                      <a:pt x="1520" y="335"/>
                      <a:pt x="1186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2"/>
              <p:cNvSpPr/>
              <p:nvPr/>
            </p:nvSpPr>
            <p:spPr>
              <a:xfrm>
                <a:off x="6374677" y="3631059"/>
                <a:ext cx="51949" cy="47257"/>
              </a:xfrm>
              <a:custGeom>
                <a:rect b="b" l="l" r="r" t="t"/>
                <a:pathLst>
                  <a:path extrusionOk="0" h="1521" w="1672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2"/>
              <p:cNvSpPr/>
              <p:nvPr/>
            </p:nvSpPr>
            <p:spPr>
              <a:xfrm>
                <a:off x="6539938" y="3465798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2"/>
              <p:cNvSpPr/>
              <p:nvPr/>
            </p:nvSpPr>
            <p:spPr>
              <a:xfrm>
                <a:off x="6374677" y="3961613"/>
                <a:ext cx="51949" cy="47226"/>
              </a:xfrm>
              <a:custGeom>
                <a:rect b="b" l="l" r="r" t="t"/>
                <a:pathLst>
                  <a:path extrusionOk="0" h="1520" w="1672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2"/>
              <p:cNvSpPr/>
              <p:nvPr/>
            </p:nvSpPr>
            <p:spPr>
              <a:xfrm>
                <a:off x="6539938" y="3796321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0" y="533"/>
                      <a:pt x="0" y="989"/>
                      <a:pt x="304" y="1293"/>
                    </a:cubicBezTo>
                    <a:cubicBezTo>
                      <a:pt x="456" y="1445"/>
                      <a:pt x="646" y="1521"/>
                      <a:pt x="836" y="1521"/>
                    </a:cubicBezTo>
                    <a:cubicBezTo>
                      <a:pt x="1026" y="1521"/>
                      <a:pt x="1216" y="1445"/>
                      <a:pt x="1368" y="1293"/>
                    </a:cubicBezTo>
                    <a:cubicBezTo>
                      <a:pt x="1672" y="989"/>
                      <a:pt x="1672" y="533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2"/>
              <p:cNvSpPr/>
              <p:nvPr/>
            </p:nvSpPr>
            <p:spPr>
              <a:xfrm>
                <a:off x="6705200" y="3631059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1"/>
                    </a:moveTo>
                    <a:cubicBezTo>
                      <a:pt x="646" y="1"/>
                      <a:pt x="456" y="77"/>
                      <a:pt x="304" y="229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9"/>
                    </a:cubicBezTo>
                    <a:cubicBezTo>
                      <a:pt x="1216" y="77"/>
                      <a:pt x="102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2"/>
              <p:cNvSpPr/>
              <p:nvPr/>
            </p:nvSpPr>
            <p:spPr>
              <a:xfrm>
                <a:off x="6539938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0" y="532"/>
                      <a:pt x="0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2"/>
              <p:cNvSpPr/>
              <p:nvPr/>
            </p:nvSpPr>
            <p:spPr>
              <a:xfrm>
                <a:off x="6705200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2"/>
              <p:cNvSpPr/>
              <p:nvPr/>
            </p:nvSpPr>
            <p:spPr>
              <a:xfrm>
                <a:off x="6873288" y="3795855"/>
                <a:ext cx="47257" cy="47257"/>
              </a:xfrm>
              <a:custGeom>
                <a:rect b="b" l="l" r="r" t="t"/>
                <a:pathLst>
                  <a:path extrusionOk="0" h="1521" w="1521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2"/>
              <p:cNvSpPr/>
              <p:nvPr/>
            </p:nvSpPr>
            <p:spPr>
              <a:xfrm>
                <a:off x="6044123" y="3961613"/>
                <a:ext cx="51980" cy="47226"/>
              </a:xfrm>
              <a:custGeom>
                <a:rect b="b" l="l" r="r" t="t"/>
                <a:pathLst>
                  <a:path extrusionOk="0" h="1520" w="1673">
                    <a:moveTo>
                      <a:pt x="836" y="0"/>
                    </a:moveTo>
                    <a:cubicBezTo>
                      <a:pt x="646" y="0"/>
                      <a:pt x="456" y="76"/>
                      <a:pt x="304" y="228"/>
                    </a:cubicBezTo>
                    <a:cubicBezTo>
                      <a:pt x="1" y="532"/>
                      <a:pt x="1" y="988"/>
                      <a:pt x="304" y="1292"/>
                    </a:cubicBezTo>
                    <a:cubicBezTo>
                      <a:pt x="456" y="1444"/>
                      <a:pt x="646" y="1520"/>
                      <a:pt x="836" y="1520"/>
                    </a:cubicBezTo>
                    <a:cubicBezTo>
                      <a:pt x="1026" y="1520"/>
                      <a:pt x="1216" y="1444"/>
                      <a:pt x="1368" y="1292"/>
                    </a:cubicBezTo>
                    <a:cubicBezTo>
                      <a:pt x="1672" y="988"/>
                      <a:pt x="1672" y="532"/>
                      <a:pt x="1368" y="228"/>
                    </a:cubicBezTo>
                    <a:cubicBezTo>
                      <a:pt x="1216" y="76"/>
                      <a:pt x="102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2"/>
              <p:cNvSpPr/>
              <p:nvPr/>
            </p:nvSpPr>
            <p:spPr>
              <a:xfrm>
                <a:off x="6209385" y="4126875"/>
                <a:ext cx="51980" cy="47257"/>
              </a:xfrm>
              <a:custGeom>
                <a:rect b="b" l="l" r="r" t="t"/>
                <a:pathLst>
                  <a:path extrusionOk="0" h="1521" w="1673">
                    <a:moveTo>
                      <a:pt x="837" y="0"/>
                    </a:moveTo>
                    <a:cubicBezTo>
                      <a:pt x="647" y="0"/>
                      <a:pt x="457" y="76"/>
                      <a:pt x="305" y="228"/>
                    </a:cubicBezTo>
                    <a:cubicBezTo>
                      <a:pt x="1" y="532"/>
                      <a:pt x="1" y="988"/>
                      <a:pt x="305" y="1292"/>
                    </a:cubicBezTo>
                    <a:cubicBezTo>
                      <a:pt x="457" y="1444"/>
                      <a:pt x="647" y="1520"/>
                      <a:pt x="837" y="1520"/>
                    </a:cubicBezTo>
                    <a:cubicBezTo>
                      <a:pt x="1027" y="1520"/>
                      <a:pt x="1217" y="1444"/>
                      <a:pt x="1369" y="1292"/>
                    </a:cubicBezTo>
                    <a:cubicBezTo>
                      <a:pt x="1673" y="988"/>
                      <a:pt x="1673" y="532"/>
                      <a:pt x="1369" y="228"/>
                    </a:cubicBezTo>
                    <a:cubicBezTo>
                      <a:pt x="1217" y="76"/>
                      <a:pt x="102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2"/>
              <p:cNvSpPr/>
              <p:nvPr/>
            </p:nvSpPr>
            <p:spPr>
              <a:xfrm>
                <a:off x="6377504" y="4291670"/>
                <a:ext cx="47226" cy="47257"/>
              </a:xfrm>
              <a:custGeom>
                <a:rect b="b" l="l" r="r" t="t"/>
                <a:pathLst>
                  <a:path extrusionOk="0" h="1521" w="152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186"/>
                      <a:pt x="335" y="1520"/>
                      <a:pt x="760" y="1520"/>
                    </a:cubicBezTo>
                    <a:cubicBezTo>
                      <a:pt x="1186" y="1520"/>
                      <a:pt x="1520" y="1186"/>
                      <a:pt x="1520" y="760"/>
                    </a:cubicBezTo>
                    <a:cubicBezTo>
                      <a:pt x="1520" y="335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9" name="Google Shape;849;p52"/>
          <p:cNvGrpSpPr/>
          <p:nvPr/>
        </p:nvGrpSpPr>
        <p:grpSpPr>
          <a:xfrm>
            <a:off x="6360386" y="-478120"/>
            <a:ext cx="3262940" cy="2478717"/>
            <a:chOff x="6364688" y="-473685"/>
            <a:chExt cx="3262940" cy="2478717"/>
          </a:xfrm>
        </p:grpSpPr>
        <p:sp>
          <p:nvSpPr>
            <p:cNvPr id="850" name="Google Shape;850;p52"/>
            <p:cNvSpPr/>
            <p:nvPr/>
          </p:nvSpPr>
          <p:spPr>
            <a:xfrm flipH="1" rot="10800000">
              <a:off x="9192213" y="-472148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702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 flipH="1" rot="10800000">
              <a:off x="8540582" y="-95331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6992" y="1"/>
                  </a:moveTo>
                  <a:lnTo>
                    <a:pt x="1" y="4013"/>
                  </a:lnTo>
                  <a:lnTo>
                    <a:pt x="1" y="12128"/>
                  </a:lnTo>
                  <a:lnTo>
                    <a:pt x="6992" y="16141"/>
                  </a:lnTo>
                  <a:lnTo>
                    <a:pt x="13983" y="12128"/>
                  </a:lnTo>
                  <a:lnTo>
                    <a:pt x="13983" y="4013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 flipH="1" rot="10800000">
              <a:off x="8322440" y="-473685"/>
              <a:ext cx="435384" cy="501501"/>
            </a:xfrm>
            <a:custGeom>
              <a:rect b="b" l="l" r="r" t="t"/>
              <a:pathLst>
                <a:path extrusionOk="0" h="16141" w="14013">
                  <a:moveTo>
                    <a:pt x="0" y="12098"/>
                  </a:moveTo>
                  <a:lnTo>
                    <a:pt x="7022" y="16140"/>
                  </a:lnTo>
                  <a:lnTo>
                    <a:pt x="14013" y="12098"/>
                  </a:lnTo>
                  <a:lnTo>
                    <a:pt x="14013" y="4013"/>
                  </a:lnTo>
                  <a:lnTo>
                    <a:pt x="6991" y="0"/>
                  </a:lnTo>
                  <a:lnTo>
                    <a:pt x="0" y="4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 flipH="1" rot="10800000">
              <a:off x="7018214" y="-472148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098"/>
                  </a:moveTo>
                  <a:lnTo>
                    <a:pt x="6992" y="16140"/>
                  </a:lnTo>
                  <a:lnTo>
                    <a:pt x="13983" y="12098"/>
                  </a:lnTo>
                  <a:lnTo>
                    <a:pt x="13983" y="4013"/>
                  </a:lnTo>
                  <a:lnTo>
                    <a:pt x="6992" y="0"/>
                  </a:lnTo>
                  <a:lnTo>
                    <a:pt x="1" y="4013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 flipH="1" rot="10800000">
              <a:off x="9192213" y="281486"/>
              <a:ext cx="435415" cy="501501"/>
            </a:xfrm>
            <a:custGeom>
              <a:rect b="b" l="l" r="r" t="t"/>
              <a:pathLst>
                <a:path extrusionOk="0" h="16141" w="14014">
                  <a:moveTo>
                    <a:pt x="31" y="12129"/>
                  </a:moveTo>
                  <a:lnTo>
                    <a:pt x="7022" y="16141"/>
                  </a:lnTo>
                  <a:lnTo>
                    <a:pt x="14013" y="12129"/>
                  </a:lnTo>
                  <a:lnTo>
                    <a:pt x="14013" y="4043"/>
                  </a:lnTo>
                  <a:lnTo>
                    <a:pt x="702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 flipH="1" rot="10800000">
              <a:off x="8757793" y="281486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" y="12129"/>
                  </a:moveTo>
                  <a:lnTo>
                    <a:pt x="6992" y="16141"/>
                  </a:lnTo>
                  <a:lnTo>
                    <a:pt x="13983" y="12129"/>
                  </a:lnTo>
                  <a:lnTo>
                    <a:pt x="13983" y="4043"/>
                  </a:lnTo>
                  <a:lnTo>
                    <a:pt x="6992" y="1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 flipH="1" rot="10800000">
              <a:off x="8975003" y="657339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6992" y="0"/>
                  </a:moveTo>
                  <a:lnTo>
                    <a:pt x="1" y="4073"/>
                  </a:lnTo>
                  <a:lnTo>
                    <a:pt x="1" y="12159"/>
                  </a:lnTo>
                  <a:lnTo>
                    <a:pt x="7022" y="16201"/>
                  </a:lnTo>
                  <a:lnTo>
                    <a:pt x="14013" y="12128"/>
                  </a:lnTo>
                  <a:lnTo>
                    <a:pt x="14013" y="4073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 flipH="1" rot="10800000">
              <a:off x="7888019" y="75616"/>
              <a:ext cx="434452" cy="503365"/>
            </a:xfrm>
            <a:custGeom>
              <a:rect b="b" l="l" r="r" t="t"/>
              <a:pathLst>
                <a:path extrusionOk="0" h="16201" w="13983">
                  <a:moveTo>
                    <a:pt x="6991" y="0"/>
                  </a:moveTo>
                  <a:lnTo>
                    <a:pt x="0" y="4073"/>
                  </a:lnTo>
                  <a:lnTo>
                    <a:pt x="0" y="12128"/>
                  </a:lnTo>
                  <a:lnTo>
                    <a:pt x="6991" y="16201"/>
                  </a:lnTo>
                  <a:lnTo>
                    <a:pt x="13982" y="12158"/>
                  </a:lnTo>
                  <a:lnTo>
                    <a:pt x="13982" y="407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 flipH="1" rot="10800000">
              <a:off x="8540582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 flipH="1" rot="10800000">
              <a:off x="6364688" y="-346532"/>
              <a:ext cx="434452" cy="501501"/>
            </a:xfrm>
            <a:custGeom>
              <a:rect b="b" l="l" r="r" t="t"/>
              <a:pathLst>
                <a:path extrusionOk="0" h="16141" w="13983">
                  <a:moveTo>
                    <a:pt x="13983" y="12129"/>
                  </a:moveTo>
                  <a:lnTo>
                    <a:pt x="6992" y="16141"/>
                  </a:lnTo>
                  <a:lnTo>
                    <a:pt x="1" y="12129"/>
                  </a:lnTo>
                  <a:lnTo>
                    <a:pt x="1" y="4043"/>
                  </a:lnTo>
                  <a:lnTo>
                    <a:pt x="6992" y="1"/>
                  </a:lnTo>
                  <a:lnTo>
                    <a:pt x="13983" y="404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 flipH="1" rot="10800000">
              <a:off x="9192213" y="29321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7022" y="1"/>
                  </a:moveTo>
                  <a:lnTo>
                    <a:pt x="31" y="4074"/>
                  </a:lnTo>
                  <a:lnTo>
                    <a:pt x="1" y="12128"/>
                  </a:lnTo>
                  <a:lnTo>
                    <a:pt x="7022" y="16201"/>
                  </a:lnTo>
                  <a:lnTo>
                    <a:pt x="14013" y="12159"/>
                  </a:lnTo>
                  <a:lnTo>
                    <a:pt x="14013" y="4074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FFFFFF">
                <a:alpha val="3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 flipH="1" rot="10800000">
              <a:off x="8975003" y="406138"/>
              <a:ext cx="435415" cy="503396"/>
            </a:xfrm>
            <a:custGeom>
              <a:rect b="b" l="l" r="r" t="t"/>
              <a:pathLst>
                <a:path extrusionOk="0" h="16202" w="14014">
                  <a:moveTo>
                    <a:pt x="14013" y="1212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7022" y="1"/>
                  </a:lnTo>
                  <a:lnTo>
                    <a:pt x="1401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 flipH="1" rot="10800000">
              <a:off x="8540582" y="1501636"/>
              <a:ext cx="434452" cy="503396"/>
            </a:xfrm>
            <a:custGeom>
              <a:rect b="b" l="l" r="r" t="t"/>
              <a:pathLst>
                <a:path extrusionOk="0" h="16202" w="13983">
                  <a:moveTo>
                    <a:pt x="13983" y="12159"/>
                  </a:moveTo>
                  <a:lnTo>
                    <a:pt x="6992" y="16202"/>
                  </a:lnTo>
                  <a:lnTo>
                    <a:pt x="1" y="12129"/>
                  </a:lnTo>
                  <a:lnTo>
                    <a:pt x="1" y="4074"/>
                  </a:lnTo>
                  <a:lnTo>
                    <a:pt x="6992" y="1"/>
                  </a:lnTo>
                  <a:lnTo>
                    <a:pt x="13983" y="4074"/>
                  </a:lnTo>
                  <a:close/>
                </a:path>
              </a:pathLst>
            </a:custGeom>
            <a:solidFill>
              <a:srgbClr val="7FCED6">
                <a:alpha val="6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B82D5"/>
            </a:gs>
            <a:gs pos="100000">
              <a:srgbClr val="1D28A4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5901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673213"/>
            <a:ext cx="8520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6.png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1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9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81.png"/><Relationship Id="rId5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3.png"/><Relationship Id="rId6" Type="http://schemas.openxmlformats.org/officeDocument/2006/relationships/image" Target="../media/image1.png"/><Relationship Id="rId7" Type="http://schemas.openxmlformats.org/officeDocument/2006/relationships/image" Target="../media/image44.png"/><Relationship Id="rId8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Relationship Id="rId8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80.png"/><Relationship Id="rId6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3mY-CYzuLz9M9AcPb3CP9HVkDNnaB53I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05117ad61a_3_0"/>
          <p:cNvSpPr txBox="1"/>
          <p:nvPr/>
        </p:nvSpPr>
        <p:spPr>
          <a:xfrm>
            <a:off x="144725" y="3647750"/>
            <a:ext cx="5249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Responsável Técnico: Flávio Barbosa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Gerente do Projeto: Jonathan T. Lima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 Entrega 1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Florianópolis, 02  de dezembro de 2021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g105117ad61a_3_0"/>
          <p:cNvSpPr txBox="1"/>
          <p:nvPr/>
        </p:nvSpPr>
        <p:spPr>
          <a:xfrm>
            <a:off x="0" y="3927600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Eliecer Benitez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 Prática - 00577_2024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Florianópolis, 03 de abril de 2024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f503cb065d_0_632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Questão 2(a). - Contexto do problema.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178" name="Google Shape;2178;g1f503cb065d_0_632"/>
          <p:cNvSpPr txBox="1"/>
          <p:nvPr/>
        </p:nvSpPr>
        <p:spPr>
          <a:xfrm>
            <a:off x="256075" y="692475"/>
            <a:ext cx="7324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Considerando a</a:t>
            </a:r>
            <a:r>
              <a:rPr lang="en" sz="1100"/>
              <a:t> imagem RGB airport.png apresenta uma pista de aeroporto. Implemente um código responsável pela seleção dos conjuntos de pixels associados ao objeto aeroporto.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9" name="Google Shape;2179;g1f503cb065d_0_632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/>
              <a:t>e</a:t>
            </a:r>
            <a:endParaRPr/>
          </a:p>
        </p:txBody>
      </p:sp>
      <p:pic>
        <p:nvPicPr>
          <p:cNvPr id="2180" name="Google Shape;2180;g1f503cb065d_0_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225" y="1359675"/>
            <a:ext cx="4977466" cy="3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c7eb5cf948_30_32"/>
          <p:cNvSpPr/>
          <p:nvPr/>
        </p:nvSpPr>
        <p:spPr>
          <a:xfrm>
            <a:off x="151798" y="4438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Questão 2(a). - O HSV </a:t>
            </a:r>
            <a:r>
              <a:rPr lang="en" sz="1600">
                <a:solidFill>
                  <a:srgbClr val="1165AE"/>
                </a:solidFill>
              </a:rPr>
              <a:t>(Matiz, Saturação, Valor)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186" name="Google Shape;2186;g2c7eb5cf948_30_32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/>
              <a:t>e</a:t>
            </a:r>
            <a:endParaRPr/>
          </a:p>
        </p:txBody>
      </p:sp>
      <p:pic>
        <p:nvPicPr>
          <p:cNvPr id="2187" name="Google Shape;2187;g2c7eb5cf948_3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00" y="3295111"/>
            <a:ext cx="2734900" cy="16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g2c7eb5cf948_3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719" y="3295126"/>
            <a:ext cx="2734888" cy="1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g2c7eb5cf948_3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825" y="3295126"/>
            <a:ext cx="2734876" cy="1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2c7eb5cf948_30_32"/>
          <p:cNvSpPr txBox="1"/>
          <p:nvPr/>
        </p:nvSpPr>
        <p:spPr>
          <a:xfrm>
            <a:off x="1204750" y="4852625"/>
            <a:ext cx="663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                                                                               S</a:t>
            </a:r>
            <a:r>
              <a:rPr lang="en" sz="1100"/>
              <a:t>                                                                       V</a:t>
            </a:r>
            <a:endParaRPr/>
          </a:p>
        </p:txBody>
      </p:sp>
      <p:pic>
        <p:nvPicPr>
          <p:cNvPr id="2191" name="Google Shape;2191;g2c7eb5cf948_3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000" y="825625"/>
            <a:ext cx="1903699" cy="13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g2c7eb5cf948_30_32"/>
          <p:cNvSpPr txBox="1"/>
          <p:nvPr/>
        </p:nvSpPr>
        <p:spPr>
          <a:xfrm>
            <a:off x="3707363" y="2350275"/>
            <a:ext cx="1653600" cy="443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193" name="Google Shape;2193;g2c7eb5cf948_30_32"/>
          <p:cNvCxnSpPr>
            <a:stCxn id="2191" idx="2"/>
            <a:endCxn id="2192" idx="0"/>
          </p:cNvCxnSpPr>
          <p:nvPr/>
        </p:nvCxnSpPr>
        <p:spPr>
          <a:xfrm>
            <a:off x="4530849" y="2127075"/>
            <a:ext cx="3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4" name="Google Shape;2194;g2c7eb5cf948_30_32"/>
          <p:cNvCxnSpPr>
            <a:stCxn id="2192" idx="2"/>
            <a:endCxn id="2187" idx="0"/>
          </p:cNvCxnSpPr>
          <p:nvPr/>
        </p:nvCxnSpPr>
        <p:spPr>
          <a:xfrm flipH="1">
            <a:off x="1637063" y="2793375"/>
            <a:ext cx="2897100" cy="5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5" name="Google Shape;2195;g2c7eb5cf948_30_32"/>
          <p:cNvCxnSpPr>
            <a:stCxn id="2192" idx="2"/>
            <a:endCxn id="2188" idx="0"/>
          </p:cNvCxnSpPr>
          <p:nvPr/>
        </p:nvCxnSpPr>
        <p:spPr>
          <a:xfrm>
            <a:off x="4534163" y="2793375"/>
            <a:ext cx="0" cy="5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6" name="Google Shape;2196;g2c7eb5cf948_30_32"/>
          <p:cNvCxnSpPr>
            <a:stCxn id="2192" idx="2"/>
            <a:endCxn id="2189" idx="0"/>
          </p:cNvCxnSpPr>
          <p:nvPr/>
        </p:nvCxnSpPr>
        <p:spPr>
          <a:xfrm>
            <a:off x="4534163" y="2793375"/>
            <a:ext cx="2897100" cy="5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7" name="Google Shape;2197;g2c7eb5cf948_30_32"/>
          <p:cNvSpPr txBox="1"/>
          <p:nvPr/>
        </p:nvSpPr>
        <p:spPr>
          <a:xfrm>
            <a:off x="3906100" y="2387175"/>
            <a:ext cx="151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conversão HSV</a:t>
            </a:r>
            <a:endParaRPr sz="1200"/>
          </a:p>
        </p:txBody>
      </p:sp>
      <p:sp>
        <p:nvSpPr>
          <p:cNvPr id="2198" name="Google Shape;2198;g2c7eb5cf948_30_32"/>
          <p:cNvSpPr txBox="1"/>
          <p:nvPr/>
        </p:nvSpPr>
        <p:spPr>
          <a:xfrm>
            <a:off x="5425600" y="728750"/>
            <a:ext cx="7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RGB</a:t>
            </a:r>
            <a:endParaRPr i="1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c7eb5cf948_30_53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Questão 2(a). - </a:t>
            </a:r>
            <a:r>
              <a:rPr b="1" lang="en" sz="2000">
                <a:solidFill>
                  <a:srgbClr val="1165AE"/>
                </a:solidFill>
              </a:rPr>
              <a:t> Segmentação HSV </a:t>
            </a:r>
            <a:r>
              <a:rPr b="1" lang="en" sz="1800">
                <a:solidFill>
                  <a:srgbClr val="1165AE"/>
                </a:solidFill>
              </a:rPr>
              <a:t>/</a:t>
            </a:r>
            <a:r>
              <a:rPr b="1" lang="en" sz="2000">
                <a:solidFill>
                  <a:srgbClr val="1165AE"/>
                </a:solidFill>
              </a:rPr>
              <a:t> </a:t>
            </a:r>
            <a:r>
              <a:rPr lang="en" sz="1800">
                <a:solidFill>
                  <a:srgbClr val="1165AE"/>
                </a:solidFill>
              </a:rPr>
              <a:t>pipeline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204" name="Google Shape;2204;g2c7eb5cf948_3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64" y="971449"/>
            <a:ext cx="1846025" cy="1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g2c7eb5cf948_3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614" y="2323925"/>
            <a:ext cx="1889725" cy="13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g2c7eb5cf948_3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450" y="3722225"/>
            <a:ext cx="1846053" cy="12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g2c7eb5cf948_30_53"/>
          <p:cNvSpPr txBox="1"/>
          <p:nvPr/>
        </p:nvSpPr>
        <p:spPr>
          <a:xfrm>
            <a:off x="1675800" y="2777562"/>
            <a:ext cx="9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</a:t>
            </a:r>
            <a:endParaRPr/>
          </a:p>
        </p:txBody>
      </p:sp>
      <p:sp>
        <p:nvSpPr>
          <p:cNvPr id="2208" name="Google Shape;2208;g2c7eb5cf948_30_53"/>
          <p:cNvSpPr txBox="1"/>
          <p:nvPr/>
        </p:nvSpPr>
        <p:spPr>
          <a:xfrm>
            <a:off x="5475503" y="2323962"/>
            <a:ext cx="1795200" cy="13074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09" name="Google Shape;2209;g2c7eb5cf948_30_53"/>
          <p:cNvSpPr txBox="1"/>
          <p:nvPr/>
        </p:nvSpPr>
        <p:spPr>
          <a:xfrm>
            <a:off x="5504300" y="2346612"/>
            <a:ext cx="173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T</a:t>
            </a:r>
            <a:r>
              <a:rPr lang="en"/>
              <a:t>ransformações</a:t>
            </a:r>
            <a:br>
              <a:rPr lang="en"/>
            </a:br>
            <a:r>
              <a:rPr lang="en"/>
              <a:t>     Morfológicas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Kernel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erosão*2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dilatação*10</a:t>
            </a:r>
            <a:endParaRPr/>
          </a:p>
        </p:txBody>
      </p:sp>
      <p:sp>
        <p:nvSpPr>
          <p:cNvPr id="2210" name="Google Shape;2210;g2c7eb5cf948_30_53"/>
          <p:cNvSpPr txBox="1"/>
          <p:nvPr/>
        </p:nvSpPr>
        <p:spPr>
          <a:xfrm>
            <a:off x="7942050" y="2777562"/>
            <a:ext cx="9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máscara</a:t>
            </a:r>
            <a:endParaRPr/>
          </a:p>
        </p:txBody>
      </p:sp>
      <p:sp>
        <p:nvSpPr>
          <p:cNvPr id="2211" name="Google Shape;2211;g2c7eb5cf948_30_53"/>
          <p:cNvSpPr txBox="1"/>
          <p:nvPr/>
        </p:nvSpPr>
        <p:spPr>
          <a:xfrm>
            <a:off x="7874701" y="2749512"/>
            <a:ext cx="1122600" cy="4563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212" name="Google Shape;2212;g2c7eb5cf948_30_53"/>
          <p:cNvCxnSpPr>
            <a:stCxn id="2209" idx="3"/>
            <a:endCxn id="2211" idx="1"/>
          </p:cNvCxnSpPr>
          <p:nvPr/>
        </p:nvCxnSpPr>
        <p:spPr>
          <a:xfrm>
            <a:off x="7241900" y="2977662"/>
            <a:ext cx="6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3" name="Google Shape;2213;g2c7eb5cf948_30_53"/>
          <p:cNvSpPr txBox="1"/>
          <p:nvPr/>
        </p:nvSpPr>
        <p:spPr>
          <a:xfrm>
            <a:off x="1607101" y="2777562"/>
            <a:ext cx="10335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14" name="Google Shape;2214;g2c7eb5cf948_30_53"/>
          <p:cNvSpPr txBox="1"/>
          <p:nvPr/>
        </p:nvSpPr>
        <p:spPr>
          <a:xfrm>
            <a:off x="149076" y="2749512"/>
            <a:ext cx="1122600" cy="4563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15" name="Google Shape;2215;g2c7eb5cf948_30_53"/>
          <p:cNvSpPr txBox="1"/>
          <p:nvPr/>
        </p:nvSpPr>
        <p:spPr>
          <a:xfrm>
            <a:off x="115275" y="2777562"/>
            <a:ext cx="12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hsv</a:t>
            </a:r>
            <a:endParaRPr/>
          </a:p>
        </p:txBody>
      </p:sp>
      <p:cxnSp>
        <p:nvCxnSpPr>
          <p:cNvPr id="2216" name="Google Shape;2216;g2c7eb5cf948_30_53"/>
          <p:cNvCxnSpPr>
            <a:stCxn id="2215" idx="3"/>
            <a:endCxn id="2213" idx="1"/>
          </p:cNvCxnSpPr>
          <p:nvPr/>
        </p:nvCxnSpPr>
        <p:spPr>
          <a:xfrm>
            <a:off x="1333275" y="2977662"/>
            <a:ext cx="27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7" name="Google Shape;2217;g2c7eb5cf948_30_53"/>
          <p:cNvCxnSpPr>
            <a:stCxn id="2213" idx="3"/>
            <a:endCxn id="2204" idx="1"/>
          </p:cNvCxnSpPr>
          <p:nvPr/>
        </p:nvCxnSpPr>
        <p:spPr>
          <a:xfrm flipH="1" rot="10800000">
            <a:off x="2640601" y="1609962"/>
            <a:ext cx="37200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8" name="Google Shape;2218;g2c7eb5cf948_30_53"/>
          <p:cNvCxnSpPr>
            <a:stCxn id="2213" idx="3"/>
            <a:endCxn id="2205" idx="1"/>
          </p:cNvCxnSpPr>
          <p:nvPr/>
        </p:nvCxnSpPr>
        <p:spPr>
          <a:xfrm>
            <a:off x="2640601" y="2977662"/>
            <a:ext cx="35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9" name="Google Shape;2219;g2c7eb5cf948_30_53"/>
          <p:cNvCxnSpPr>
            <a:stCxn id="2213" idx="3"/>
            <a:endCxn id="2206" idx="1"/>
          </p:cNvCxnSpPr>
          <p:nvPr/>
        </p:nvCxnSpPr>
        <p:spPr>
          <a:xfrm>
            <a:off x="2640601" y="2977662"/>
            <a:ext cx="371700" cy="13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0" name="Google Shape;2220;g2c7eb5cf948_30_53"/>
          <p:cNvCxnSpPr>
            <a:stCxn id="2204" idx="3"/>
            <a:endCxn id="2209" idx="1"/>
          </p:cNvCxnSpPr>
          <p:nvPr/>
        </p:nvCxnSpPr>
        <p:spPr>
          <a:xfrm>
            <a:off x="4858489" y="1610074"/>
            <a:ext cx="645900" cy="13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1" name="Google Shape;2221;g2c7eb5cf948_30_53"/>
          <p:cNvCxnSpPr>
            <a:stCxn id="2205" idx="3"/>
            <a:endCxn id="2209" idx="1"/>
          </p:cNvCxnSpPr>
          <p:nvPr/>
        </p:nvCxnSpPr>
        <p:spPr>
          <a:xfrm>
            <a:off x="4880339" y="2977662"/>
            <a:ext cx="6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2" name="Google Shape;2222;g2c7eb5cf948_30_53"/>
          <p:cNvCxnSpPr>
            <a:stCxn id="2206" idx="3"/>
            <a:endCxn id="2208" idx="1"/>
          </p:cNvCxnSpPr>
          <p:nvPr/>
        </p:nvCxnSpPr>
        <p:spPr>
          <a:xfrm flipH="1" rot="10800000">
            <a:off x="4858503" y="2977550"/>
            <a:ext cx="617100" cy="13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2c7eb5cf948_30_112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Questão 2(a). - </a:t>
            </a:r>
            <a:r>
              <a:rPr b="1" lang="en" sz="2000">
                <a:solidFill>
                  <a:srgbClr val="1165AE"/>
                </a:solidFill>
              </a:rPr>
              <a:t>Resultados qualitativos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228" name="Google Shape;2228;g2c7eb5cf948_3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125" y="2838275"/>
            <a:ext cx="5109800" cy="22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g2c7eb5cf948_3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00" y="920700"/>
            <a:ext cx="3341200" cy="22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f503cb065d_0_1218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Questão 2(b). - Contexto do problema.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235" name="Google Shape;2235;g1f503cb065d_0_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50" y="1052728"/>
            <a:ext cx="2201000" cy="20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g1f503cb065d_0_1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450" y="3091374"/>
            <a:ext cx="2171125" cy="20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g1f503cb065d_0_1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450" y="1052728"/>
            <a:ext cx="2201000" cy="203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g1f503cb065d_0_1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8450" y="3091374"/>
            <a:ext cx="2201000" cy="203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g1f503cb065d_0_1218"/>
          <p:cNvSpPr txBox="1"/>
          <p:nvPr/>
        </p:nvSpPr>
        <p:spPr>
          <a:xfrm>
            <a:off x="297675" y="526100"/>
            <a:ext cx="732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Considerando um conjunto de imagens satelitais , implemente algum método para segmentação da vegetação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0" name="Google Shape;2240;g1f503cb065d_0_1218"/>
          <p:cNvSpPr txBox="1"/>
          <p:nvPr/>
        </p:nvSpPr>
        <p:spPr>
          <a:xfrm>
            <a:off x="6850450" y="469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100"/>
              <a:t>representação em falsa cor</a:t>
            </a:r>
            <a:r>
              <a:rPr lang="en" sz="1100"/>
              <a:t>.</a:t>
            </a:r>
            <a:endParaRPr/>
          </a:p>
        </p:txBody>
      </p:sp>
      <p:pic>
        <p:nvPicPr>
          <p:cNvPr id="2241" name="Google Shape;2241;g1f503cb065d_0_1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525" y="1616198"/>
            <a:ext cx="1678000" cy="21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g1f503cb065d_0_1218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/>
              <a:t>e</a:t>
            </a:r>
            <a:endParaRPr/>
          </a:p>
        </p:txBody>
      </p:sp>
      <p:sp>
        <p:nvSpPr>
          <p:cNvPr id="2243" name="Google Shape;2243;g1f503cb065d_0_1218"/>
          <p:cNvSpPr txBox="1"/>
          <p:nvPr/>
        </p:nvSpPr>
        <p:spPr>
          <a:xfrm>
            <a:off x="408525" y="1062100"/>
            <a:ext cx="176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         </a:t>
            </a:r>
            <a:r>
              <a:rPr i="1" lang="en" sz="1000"/>
              <a:t>espectro do</a:t>
            </a:r>
            <a:br>
              <a:rPr i="1" lang="en" sz="1000"/>
            </a:br>
            <a:r>
              <a:rPr b="1" i="1" lang="en" sz="1200"/>
              <a:t>raster</a:t>
            </a:r>
            <a:r>
              <a:rPr i="1" lang="en" sz="1000"/>
              <a:t> WorldView 2. ref[1]</a:t>
            </a:r>
            <a:endParaRPr i="1" sz="1000"/>
          </a:p>
        </p:txBody>
      </p:sp>
      <p:sp>
        <p:nvSpPr>
          <p:cNvPr id="2244" name="Google Shape;2244;g1f503cb065d_0_1218"/>
          <p:cNvSpPr txBox="1"/>
          <p:nvPr/>
        </p:nvSpPr>
        <p:spPr>
          <a:xfrm>
            <a:off x="308075" y="1173225"/>
            <a:ext cx="1878900" cy="260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1f503cb065d_0_1004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</a:t>
            </a:r>
            <a:r>
              <a:rPr b="1" lang="en" sz="2000">
                <a:solidFill>
                  <a:srgbClr val="1165AE"/>
                </a:solidFill>
              </a:rPr>
              <a:t>Índices espectrais.</a:t>
            </a:r>
            <a:endParaRPr b="1" sz="20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250" name="Google Shape;2250;g1f503cb065d_0_1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00" y="2646075"/>
            <a:ext cx="1612425" cy="149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g1f503cb065d_0_10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325" y="2126325"/>
            <a:ext cx="1176851" cy="10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g1f503cb065d_0_10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179" y="2126338"/>
            <a:ext cx="1176851" cy="109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1f503cb065d_0_10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0030" y="2126334"/>
            <a:ext cx="1176850" cy="109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g1f503cb065d_0_10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1454" y="2126334"/>
            <a:ext cx="1176861" cy="10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g1f503cb065d_0_10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8325" y="3421736"/>
            <a:ext cx="1176851" cy="109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g1f503cb065d_0_1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4179" y="3421735"/>
            <a:ext cx="1176851" cy="109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g1f503cb065d_0_10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0030" y="3421735"/>
            <a:ext cx="1176850" cy="109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g1f503cb065d_0_10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1465" y="3421736"/>
            <a:ext cx="1176851" cy="109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259" name="Google Shape;2259;g1f503cb065d_0_1004"/>
          <p:cNvSpPr txBox="1"/>
          <p:nvPr/>
        </p:nvSpPr>
        <p:spPr>
          <a:xfrm>
            <a:off x="2675700" y="3109975"/>
            <a:ext cx="96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Coastal blue</a:t>
            </a:r>
            <a:endParaRPr sz="500"/>
          </a:p>
        </p:txBody>
      </p:sp>
      <p:sp>
        <p:nvSpPr>
          <p:cNvPr id="2260" name="Google Shape;2260;g1f503cb065d_0_1004"/>
          <p:cNvSpPr txBox="1"/>
          <p:nvPr/>
        </p:nvSpPr>
        <p:spPr>
          <a:xfrm>
            <a:off x="7006329" y="3109975"/>
            <a:ext cx="6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Yellow</a:t>
            </a:r>
            <a:endParaRPr sz="500"/>
          </a:p>
        </p:txBody>
      </p:sp>
      <p:sp>
        <p:nvSpPr>
          <p:cNvPr id="2261" name="Google Shape;2261;g1f503cb065d_0_1004"/>
          <p:cNvSpPr txBox="1"/>
          <p:nvPr/>
        </p:nvSpPr>
        <p:spPr>
          <a:xfrm>
            <a:off x="5692255" y="4404100"/>
            <a:ext cx="51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NIR1</a:t>
            </a:r>
            <a:endParaRPr sz="500"/>
          </a:p>
        </p:txBody>
      </p:sp>
      <p:sp>
        <p:nvSpPr>
          <p:cNvPr id="2262" name="Google Shape;2262;g1f503cb065d_0_1004"/>
          <p:cNvSpPr txBox="1"/>
          <p:nvPr/>
        </p:nvSpPr>
        <p:spPr>
          <a:xfrm>
            <a:off x="4313804" y="3109975"/>
            <a:ext cx="47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Blue</a:t>
            </a:r>
            <a:endParaRPr sz="500"/>
          </a:p>
        </p:txBody>
      </p:sp>
      <p:sp>
        <p:nvSpPr>
          <p:cNvPr id="2263" name="Google Shape;2263;g1f503cb065d_0_1004"/>
          <p:cNvSpPr txBox="1"/>
          <p:nvPr/>
        </p:nvSpPr>
        <p:spPr>
          <a:xfrm>
            <a:off x="2917954" y="4404100"/>
            <a:ext cx="47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Red</a:t>
            </a:r>
            <a:endParaRPr sz="500"/>
          </a:p>
        </p:txBody>
      </p:sp>
      <p:sp>
        <p:nvSpPr>
          <p:cNvPr id="2264" name="Google Shape;2264;g1f503cb065d_0_1004"/>
          <p:cNvSpPr txBox="1"/>
          <p:nvPr/>
        </p:nvSpPr>
        <p:spPr>
          <a:xfrm>
            <a:off x="7037555" y="4404100"/>
            <a:ext cx="58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NIR2</a:t>
            </a:r>
            <a:endParaRPr sz="500"/>
          </a:p>
        </p:txBody>
      </p:sp>
      <p:sp>
        <p:nvSpPr>
          <p:cNvPr id="2265" name="Google Shape;2265;g1f503cb065d_0_1004"/>
          <p:cNvSpPr txBox="1"/>
          <p:nvPr/>
        </p:nvSpPr>
        <p:spPr>
          <a:xfrm>
            <a:off x="5624892" y="3109975"/>
            <a:ext cx="6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Green</a:t>
            </a:r>
            <a:endParaRPr sz="500"/>
          </a:p>
        </p:txBody>
      </p:sp>
      <p:sp>
        <p:nvSpPr>
          <p:cNvPr id="2266" name="Google Shape;2266;g1f503cb065d_0_1004"/>
          <p:cNvSpPr txBox="1"/>
          <p:nvPr/>
        </p:nvSpPr>
        <p:spPr>
          <a:xfrm>
            <a:off x="4154116" y="4404100"/>
            <a:ext cx="8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Red-edge</a:t>
            </a:r>
            <a:endParaRPr sz="500"/>
          </a:p>
        </p:txBody>
      </p:sp>
      <p:sp>
        <p:nvSpPr>
          <p:cNvPr id="2267" name="Google Shape;2267;g1f503cb065d_0_1004"/>
          <p:cNvSpPr txBox="1"/>
          <p:nvPr/>
        </p:nvSpPr>
        <p:spPr>
          <a:xfrm>
            <a:off x="2457525" y="2027500"/>
            <a:ext cx="5604300" cy="2730600"/>
          </a:xfrm>
          <a:prstGeom prst="rect">
            <a:avLst/>
          </a:prstGeom>
          <a:noFill/>
          <a:ln cap="flat" cmpd="sng" w="19050">
            <a:solidFill>
              <a:srgbClr val="A5FF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68" name="Google Shape;2268;g1f503cb065d_0_1004"/>
          <p:cNvSpPr txBox="1"/>
          <p:nvPr/>
        </p:nvSpPr>
        <p:spPr>
          <a:xfrm>
            <a:off x="6300875" y="4717125"/>
            <a:ext cx="22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CRS </a:t>
            </a:r>
            <a:r>
              <a:rPr i="1" lang="en" sz="1100"/>
              <a:t>“componente geoespacial”</a:t>
            </a:r>
            <a:endParaRPr i="1" sz="1100"/>
          </a:p>
        </p:txBody>
      </p:sp>
      <p:pic>
        <p:nvPicPr>
          <p:cNvPr id="2269" name="Google Shape;2269;g1f503cb065d_0_10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47738" y="870700"/>
            <a:ext cx="4467725" cy="9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g1f503cb065d_0_1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38650" y="1746888"/>
            <a:ext cx="1451673" cy="6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1" name="Google Shape;2271;g1f503cb065d_0_1004"/>
          <p:cNvCxnSpPr>
            <a:stCxn id="2250" idx="3"/>
            <a:endCxn id="2267" idx="1"/>
          </p:cNvCxnSpPr>
          <p:nvPr/>
        </p:nvCxnSpPr>
        <p:spPr>
          <a:xfrm>
            <a:off x="1764225" y="3392803"/>
            <a:ext cx="693300" cy="0"/>
          </a:xfrm>
          <a:prstGeom prst="straightConnector1">
            <a:avLst/>
          </a:prstGeom>
          <a:noFill/>
          <a:ln cap="flat" cmpd="sng" w="19050">
            <a:solidFill>
              <a:srgbClr val="A5FF9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2" name="Google Shape;2272;g1f503cb065d_0_1004"/>
          <p:cNvSpPr txBox="1"/>
          <p:nvPr/>
        </p:nvSpPr>
        <p:spPr>
          <a:xfrm>
            <a:off x="492175" y="1060575"/>
            <a:ext cx="117900" cy="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73" name="Google Shape;2273;g1f503cb065d_0_1004"/>
          <p:cNvSpPr/>
          <p:nvPr/>
        </p:nvSpPr>
        <p:spPr>
          <a:xfrm>
            <a:off x="4759063" y="3269350"/>
            <a:ext cx="83100" cy="63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f503cb065d_0_1004"/>
          <p:cNvSpPr/>
          <p:nvPr/>
        </p:nvSpPr>
        <p:spPr>
          <a:xfrm>
            <a:off x="6130663" y="3269350"/>
            <a:ext cx="83100" cy="63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g1f503cb065d_0_1004"/>
          <p:cNvSpPr/>
          <p:nvPr/>
        </p:nvSpPr>
        <p:spPr>
          <a:xfrm>
            <a:off x="7578463" y="3269350"/>
            <a:ext cx="83100" cy="63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g1f503cb065d_0_1004"/>
          <p:cNvSpPr/>
          <p:nvPr/>
        </p:nvSpPr>
        <p:spPr>
          <a:xfrm>
            <a:off x="3311263" y="4564750"/>
            <a:ext cx="83100" cy="63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g1f503cb065d_0_1004"/>
          <p:cNvSpPr txBox="1"/>
          <p:nvPr/>
        </p:nvSpPr>
        <p:spPr>
          <a:xfrm>
            <a:off x="230050" y="4050100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Raster multiespectral.</a:t>
            </a:r>
            <a:endParaRPr sz="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f503cb065d_0_902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Índices espectrais.</a:t>
            </a:r>
            <a:endParaRPr b="1" sz="20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283" name="Google Shape;2283;g1f503cb065d_0_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75" y="2046800"/>
            <a:ext cx="2236575" cy="20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g1f503cb065d_0_9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188" y="1727823"/>
            <a:ext cx="1176850" cy="109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g1f503cb065d_0_9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038" y="3245838"/>
            <a:ext cx="1176851" cy="109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g1f503cb065d_0_9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6841" y="1727823"/>
            <a:ext cx="1176851" cy="109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g1f503cb065d_0_9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3000" y="2041975"/>
            <a:ext cx="2236576" cy="2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8" name="Google Shape;2288;g1f503cb065d_0_902"/>
          <p:cNvSpPr txBox="1"/>
          <p:nvPr/>
        </p:nvSpPr>
        <p:spPr>
          <a:xfrm>
            <a:off x="3465814" y="2710188"/>
            <a:ext cx="47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Blue</a:t>
            </a:r>
            <a:endParaRPr sz="500"/>
          </a:p>
        </p:txBody>
      </p:sp>
      <p:sp>
        <p:nvSpPr>
          <p:cNvPr id="2289" name="Google Shape;2289;g1f503cb065d_0_902"/>
          <p:cNvSpPr txBox="1"/>
          <p:nvPr/>
        </p:nvSpPr>
        <p:spPr>
          <a:xfrm>
            <a:off x="5166467" y="2710188"/>
            <a:ext cx="47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Red</a:t>
            </a:r>
            <a:endParaRPr sz="500"/>
          </a:p>
        </p:txBody>
      </p:sp>
      <p:sp>
        <p:nvSpPr>
          <p:cNvPr id="2290" name="Google Shape;2290;g1f503cb065d_0_902"/>
          <p:cNvSpPr txBox="1"/>
          <p:nvPr/>
        </p:nvSpPr>
        <p:spPr>
          <a:xfrm>
            <a:off x="4193913" y="4226938"/>
            <a:ext cx="64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Green</a:t>
            </a:r>
            <a:endParaRPr sz="500"/>
          </a:p>
        </p:txBody>
      </p:sp>
      <p:sp>
        <p:nvSpPr>
          <p:cNvPr id="2291" name="Google Shape;2291;g1f503cb065d_0_902"/>
          <p:cNvSpPr txBox="1"/>
          <p:nvPr/>
        </p:nvSpPr>
        <p:spPr>
          <a:xfrm>
            <a:off x="4755988" y="1688113"/>
            <a:ext cx="1300500" cy="130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92" name="Google Shape;2292;g1f503cb065d_0_902"/>
          <p:cNvSpPr txBox="1"/>
          <p:nvPr/>
        </p:nvSpPr>
        <p:spPr>
          <a:xfrm>
            <a:off x="3054363" y="1688113"/>
            <a:ext cx="1300500" cy="1305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93" name="Google Shape;2293;g1f503cb065d_0_902"/>
          <p:cNvSpPr txBox="1"/>
          <p:nvPr/>
        </p:nvSpPr>
        <p:spPr>
          <a:xfrm>
            <a:off x="3867213" y="3211213"/>
            <a:ext cx="1300500" cy="1305300"/>
          </a:xfrm>
          <a:prstGeom prst="rect">
            <a:avLst/>
          </a:prstGeom>
          <a:noFill/>
          <a:ln cap="flat" cmpd="sng" w="1905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94" name="Google Shape;2294;g1f503cb065d_0_902"/>
          <p:cNvSpPr txBox="1"/>
          <p:nvPr/>
        </p:nvSpPr>
        <p:spPr>
          <a:xfrm>
            <a:off x="2960025" y="1584066"/>
            <a:ext cx="3181500" cy="299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295" name="Google Shape;2295;g1f503cb065d_0_902"/>
          <p:cNvCxnSpPr>
            <a:stCxn id="2283" idx="3"/>
            <a:endCxn id="2294" idx="1"/>
          </p:cNvCxnSpPr>
          <p:nvPr/>
        </p:nvCxnSpPr>
        <p:spPr>
          <a:xfrm>
            <a:off x="2417050" y="3082574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6" name="Google Shape;2296;g1f503cb065d_0_902"/>
          <p:cNvCxnSpPr>
            <a:stCxn id="2294" idx="3"/>
            <a:endCxn id="2287" idx="1"/>
          </p:cNvCxnSpPr>
          <p:nvPr/>
        </p:nvCxnSpPr>
        <p:spPr>
          <a:xfrm>
            <a:off x="6141525" y="3082566"/>
            <a:ext cx="59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7" name="Google Shape;2297;g1f503cb065d_0_902"/>
          <p:cNvSpPr txBox="1"/>
          <p:nvPr/>
        </p:nvSpPr>
        <p:spPr>
          <a:xfrm>
            <a:off x="494613" y="4049250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Raster multiespectral.</a:t>
            </a:r>
            <a:endParaRPr sz="500"/>
          </a:p>
        </p:txBody>
      </p:sp>
      <p:sp>
        <p:nvSpPr>
          <p:cNvPr id="2298" name="Google Shape;2298;g1f503cb065d_0_902"/>
          <p:cNvSpPr txBox="1"/>
          <p:nvPr/>
        </p:nvSpPr>
        <p:spPr>
          <a:xfrm>
            <a:off x="7419275" y="4049250"/>
            <a:ext cx="98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Raster RGB.</a:t>
            </a:r>
            <a:endParaRPr sz="500"/>
          </a:p>
        </p:txBody>
      </p:sp>
      <p:sp>
        <p:nvSpPr>
          <p:cNvPr id="2299" name="Google Shape;2299;g1f503cb065d_0_902"/>
          <p:cNvSpPr txBox="1"/>
          <p:nvPr/>
        </p:nvSpPr>
        <p:spPr>
          <a:xfrm>
            <a:off x="4658375" y="1278675"/>
            <a:ext cx="180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i="1" lang="en" sz="1100"/>
              <a:t>Processamento espectral</a:t>
            </a:r>
            <a:endParaRPr i="1" sz="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f503cb065d_0_1059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</a:t>
            </a:r>
            <a:r>
              <a:rPr b="1" lang="en" sz="2000">
                <a:solidFill>
                  <a:srgbClr val="1165AE"/>
                </a:solidFill>
              </a:rPr>
              <a:t>Segmentação 2(b) </a:t>
            </a:r>
            <a:r>
              <a:rPr lang="en" sz="1800">
                <a:solidFill>
                  <a:srgbClr val="1165AE"/>
                </a:solidFill>
              </a:rPr>
              <a:t>/ Pipeline.</a:t>
            </a:r>
            <a:endParaRPr sz="18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305" name="Google Shape;2305;g1f503cb065d_0_10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75" y="1841150"/>
            <a:ext cx="1281825" cy="11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g1f503cb065d_0_1059"/>
          <p:cNvSpPr txBox="1"/>
          <p:nvPr/>
        </p:nvSpPr>
        <p:spPr>
          <a:xfrm>
            <a:off x="1931100" y="2152225"/>
            <a:ext cx="1809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Processamento espectral</a:t>
            </a:r>
            <a:br>
              <a:rPr lang="en" sz="1100"/>
            </a:br>
            <a:r>
              <a:rPr lang="en" sz="1100"/>
              <a:t>         (recombinação)</a:t>
            </a:r>
            <a:endParaRPr sz="1100"/>
          </a:p>
        </p:txBody>
      </p:sp>
      <p:sp>
        <p:nvSpPr>
          <p:cNvPr id="2307" name="Google Shape;2307;g1f503cb065d_0_1059"/>
          <p:cNvSpPr txBox="1"/>
          <p:nvPr/>
        </p:nvSpPr>
        <p:spPr>
          <a:xfrm>
            <a:off x="1931100" y="2116525"/>
            <a:ext cx="1809000" cy="62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08" name="Google Shape;2308;g1f503cb065d_0_1059"/>
          <p:cNvSpPr txBox="1"/>
          <p:nvPr/>
        </p:nvSpPr>
        <p:spPr>
          <a:xfrm>
            <a:off x="4253200" y="2054875"/>
            <a:ext cx="1809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pós-processamento</a:t>
            </a:r>
            <a:br>
              <a:rPr lang="en" sz="1100"/>
            </a:br>
            <a:r>
              <a:rPr lang="en" sz="1100"/>
              <a:t>* </a:t>
            </a:r>
            <a:r>
              <a:rPr lang="en" sz="1100"/>
              <a:t>threshold</a:t>
            </a:r>
            <a:br>
              <a:rPr lang="en" sz="1100"/>
            </a:br>
            <a:r>
              <a:rPr lang="en" sz="1100"/>
              <a:t>* cv.MORPH_CLOSE</a:t>
            </a:r>
            <a:endParaRPr sz="1100"/>
          </a:p>
        </p:txBody>
      </p:sp>
      <p:sp>
        <p:nvSpPr>
          <p:cNvPr id="2309" name="Google Shape;2309;g1f503cb065d_0_1059"/>
          <p:cNvSpPr txBox="1"/>
          <p:nvPr/>
        </p:nvSpPr>
        <p:spPr>
          <a:xfrm>
            <a:off x="4183900" y="2069275"/>
            <a:ext cx="1809000" cy="71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10" name="Google Shape;2310;g1f503cb065d_0_1059"/>
          <p:cNvSpPr txBox="1"/>
          <p:nvPr/>
        </p:nvSpPr>
        <p:spPr>
          <a:xfrm>
            <a:off x="6401975" y="2054875"/>
            <a:ext cx="105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  máscara </a:t>
            </a:r>
            <a:br>
              <a:rPr lang="en" sz="1100"/>
            </a:br>
            <a:r>
              <a:rPr lang="en" sz="1100"/>
              <a:t>        de </a:t>
            </a:r>
            <a:br>
              <a:rPr lang="en" sz="1100"/>
            </a:br>
            <a:r>
              <a:rPr lang="en" sz="1100"/>
              <a:t>segmentação</a:t>
            </a:r>
            <a:endParaRPr sz="1100"/>
          </a:p>
        </p:txBody>
      </p:sp>
      <p:sp>
        <p:nvSpPr>
          <p:cNvPr id="2311" name="Google Shape;2311;g1f503cb065d_0_1059"/>
          <p:cNvSpPr txBox="1"/>
          <p:nvPr/>
        </p:nvSpPr>
        <p:spPr>
          <a:xfrm>
            <a:off x="6401975" y="2069275"/>
            <a:ext cx="1008300" cy="71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12" name="Google Shape;2312;g1f503cb065d_0_1059"/>
          <p:cNvSpPr txBox="1"/>
          <p:nvPr/>
        </p:nvSpPr>
        <p:spPr>
          <a:xfrm>
            <a:off x="7930350" y="2249575"/>
            <a:ext cx="73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 raster</a:t>
            </a:r>
            <a:endParaRPr sz="1100"/>
          </a:p>
        </p:txBody>
      </p:sp>
      <p:sp>
        <p:nvSpPr>
          <p:cNvPr id="2313" name="Google Shape;2313;g1f503cb065d_0_1059"/>
          <p:cNvSpPr txBox="1"/>
          <p:nvPr/>
        </p:nvSpPr>
        <p:spPr>
          <a:xfrm>
            <a:off x="7791750" y="2069275"/>
            <a:ext cx="1008300" cy="71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314" name="Google Shape;2314;g1f503cb065d_0_1059"/>
          <p:cNvCxnSpPr>
            <a:stCxn id="2305" idx="3"/>
            <a:endCxn id="2307" idx="1"/>
          </p:cNvCxnSpPr>
          <p:nvPr/>
        </p:nvCxnSpPr>
        <p:spPr>
          <a:xfrm>
            <a:off x="1537700" y="2426575"/>
            <a:ext cx="3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5" name="Google Shape;2315;g1f503cb065d_0_1059"/>
          <p:cNvCxnSpPr>
            <a:stCxn id="2307" idx="3"/>
            <a:endCxn id="2309" idx="1"/>
          </p:cNvCxnSpPr>
          <p:nvPr/>
        </p:nvCxnSpPr>
        <p:spPr>
          <a:xfrm>
            <a:off x="3740100" y="2426575"/>
            <a:ext cx="4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6" name="Google Shape;2316;g1f503cb065d_0_1059"/>
          <p:cNvCxnSpPr>
            <a:stCxn id="2309" idx="3"/>
            <a:endCxn id="2311" idx="1"/>
          </p:cNvCxnSpPr>
          <p:nvPr/>
        </p:nvCxnSpPr>
        <p:spPr>
          <a:xfrm>
            <a:off x="5992900" y="2426575"/>
            <a:ext cx="40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7" name="Google Shape;2317;g1f503cb065d_0_1059"/>
          <p:cNvCxnSpPr>
            <a:stCxn id="2311" idx="3"/>
            <a:endCxn id="2313" idx="1"/>
          </p:cNvCxnSpPr>
          <p:nvPr/>
        </p:nvCxnSpPr>
        <p:spPr>
          <a:xfrm>
            <a:off x="7410275" y="2426575"/>
            <a:ext cx="3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8" name="Google Shape;2318;g1f503cb065d_0_1059"/>
          <p:cNvSpPr txBox="1"/>
          <p:nvPr/>
        </p:nvSpPr>
        <p:spPr>
          <a:xfrm>
            <a:off x="4183888" y="3400200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georreferenciamento</a:t>
            </a:r>
            <a:endParaRPr sz="1100"/>
          </a:p>
        </p:txBody>
      </p:sp>
      <p:sp>
        <p:nvSpPr>
          <p:cNvPr id="2319" name="Google Shape;2319;g1f503cb065d_0_1059"/>
          <p:cNvSpPr txBox="1"/>
          <p:nvPr/>
        </p:nvSpPr>
        <p:spPr>
          <a:xfrm>
            <a:off x="4204613" y="3400200"/>
            <a:ext cx="15282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320" name="Google Shape;2320;g1f503cb065d_0_1059"/>
          <p:cNvCxnSpPr/>
          <p:nvPr/>
        </p:nvCxnSpPr>
        <p:spPr>
          <a:xfrm flipH="1" rot="10800000">
            <a:off x="5753538" y="3570225"/>
            <a:ext cx="11715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1" name="Google Shape;2321;g1f503cb065d_0_1059"/>
          <p:cNvCxnSpPr>
            <a:stCxn id="2305" idx="2"/>
          </p:cNvCxnSpPr>
          <p:nvPr/>
        </p:nvCxnSpPr>
        <p:spPr>
          <a:xfrm flipH="1">
            <a:off x="887487" y="3012000"/>
            <a:ext cx="9300" cy="55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g1f503cb065d_0_1059"/>
          <p:cNvCxnSpPr>
            <a:endCxn id="2318" idx="1"/>
          </p:cNvCxnSpPr>
          <p:nvPr/>
        </p:nvCxnSpPr>
        <p:spPr>
          <a:xfrm>
            <a:off x="921988" y="3577200"/>
            <a:ext cx="326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3" name="Google Shape;2323;g1f503cb065d_0_1059"/>
          <p:cNvCxnSpPr>
            <a:endCxn id="2311" idx="2"/>
          </p:cNvCxnSpPr>
          <p:nvPr/>
        </p:nvCxnSpPr>
        <p:spPr>
          <a:xfrm flipH="1" rot="10800000">
            <a:off x="6904325" y="2783875"/>
            <a:ext cx="18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4" name="Google Shape;2324;g1f503cb065d_0_1059"/>
          <p:cNvSpPr txBox="1"/>
          <p:nvPr/>
        </p:nvSpPr>
        <p:spPr>
          <a:xfrm>
            <a:off x="3193294" y="2700925"/>
            <a:ext cx="83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i="1" lang="en" sz="1000"/>
              <a:t>NDVI ref[2]</a:t>
            </a:r>
            <a:endParaRPr i="1" sz="1000"/>
          </a:p>
        </p:txBody>
      </p:sp>
      <p:sp>
        <p:nvSpPr>
          <p:cNvPr id="2325" name="Google Shape;2325;g1f503cb065d_0_1059"/>
          <p:cNvSpPr txBox="1"/>
          <p:nvPr/>
        </p:nvSpPr>
        <p:spPr>
          <a:xfrm>
            <a:off x="80063" y="1487150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Rasters </a:t>
            </a:r>
            <a:r>
              <a:rPr i="1" lang="en" sz="1100"/>
              <a:t>(data raw)</a:t>
            </a:r>
            <a:endParaRPr i="1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f503cb065d_0_1153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Segmentação 2 </a:t>
            </a:r>
            <a:r>
              <a:rPr lang="en" sz="1800">
                <a:solidFill>
                  <a:srgbClr val="1165AE"/>
                </a:solidFill>
              </a:rPr>
              <a:t>/ Pipeline.</a:t>
            </a:r>
            <a:endParaRPr sz="18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331" name="Google Shape;2331;g1f503cb065d_0_1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00" y="1901273"/>
            <a:ext cx="1608925" cy="14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g1f503cb065d_0_1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850" y="1901269"/>
            <a:ext cx="1608925" cy="149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g1f503cb065d_0_1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7325" y="1901282"/>
            <a:ext cx="1608925" cy="149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g1f503cb065d_0_1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6228" y="1880474"/>
            <a:ext cx="1671739" cy="1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g1f503cb065d_0_1153"/>
          <p:cNvSpPr txBox="1"/>
          <p:nvPr/>
        </p:nvSpPr>
        <p:spPr>
          <a:xfrm>
            <a:off x="192163" y="3404975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Rasters </a:t>
            </a:r>
            <a:r>
              <a:rPr i="1" lang="en" sz="1100"/>
              <a:t>(data raw)</a:t>
            </a:r>
            <a:endParaRPr i="1" sz="1100"/>
          </a:p>
        </p:txBody>
      </p:sp>
      <p:sp>
        <p:nvSpPr>
          <p:cNvPr id="2336" name="Google Shape;2336;g1f503cb065d_0_1153"/>
          <p:cNvSpPr txBox="1"/>
          <p:nvPr/>
        </p:nvSpPr>
        <p:spPr>
          <a:xfrm>
            <a:off x="2544038" y="3404975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NDVI</a:t>
            </a:r>
            <a:r>
              <a:rPr i="1" lang="en" sz="1100"/>
              <a:t> </a:t>
            </a:r>
            <a:r>
              <a:rPr i="1" lang="en" sz="1000"/>
              <a:t>(falsa cor)</a:t>
            </a:r>
            <a:endParaRPr i="1" sz="1000"/>
          </a:p>
        </p:txBody>
      </p:sp>
      <p:sp>
        <p:nvSpPr>
          <p:cNvPr id="2337" name="Google Shape;2337;g1f503cb065d_0_1153"/>
          <p:cNvSpPr txBox="1"/>
          <p:nvPr/>
        </p:nvSpPr>
        <p:spPr>
          <a:xfrm>
            <a:off x="4895913" y="3404975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threshold</a:t>
            </a:r>
            <a:endParaRPr i="1" sz="1100"/>
          </a:p>
        </p:txBody>
      </p:sp>
      <p:sp>
        <p:nvSpPr>
          <p:cNvPr id="2338" name="Google Shape;2338;g1f503cb065d_0_1153"/>
          <p:cNvSpPr txBox="1"/>
          <p:nvPr/>
        </p:nvSpPr>
        <p:spPr>
          <a:xfrm>
            <a:off x="7130738" y="3404975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cv2.close</a:t>
            </a:r>
            <a:endParaRPr i="1" sz="1100"/>
          </a:p>
        </p:txBody>
      </p:sp>
      <p:cxnSp>
        <p:nvCxnSpPr>
          <p:cNvPr id="2339" name="Google Shape;2339;g1f503cb065d_0_1153"/>
          <p:cNvCxnSpPr>
            <a:stCxn id="2331" idx="3"/>
            <a:endCxn id="2332" idx="1"/>
          </p:cNvCxnSpPr>
          <p:nvPr/>
        </p:nvCxnSpPr>
        <p:spPr>
          <a:xfrm>
            <a:off x="1760725" y="2647936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0" name="Google Shape;2340;g1f503cb065d_0_1153"/>
          <p:cNvCxnSpPr>
            <a:stCxn id="2332" idx="3"/>
            <a:endCxn id="2333" idx="1"/>
          </p:cNvCxnSpPr>
          <p:nvPr/>
        </p:nvCxnSpPr>
        <p:spPr>
          <a:xfrm>
            <a:off x="3895775" y="2647936"/>
            <a:ext cx="58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1" name="Google Shape;2341;g1f503cb065d_0_1153"/>
          <p:cNvCxnSpPr>
            <a:stCxn id="2333" idx="3"/>
            <a:endCxn id="2334" idx="1"/>
          </p:cNvCxnSpPr>
          <p:nvPr/>
        </p:nvCxnSpPr>
        <p:spPr>
          <a:xfrm>
            <a:off x="6086250" y="2647936"/>
            <a:ext cx="5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f503cb065d_0_1190"/>
          <p:cNvSpPr/>
          <p:nvPr/>
        </p:nvSpPr>
        <p:spPr>
          <a:xfrm>
            <a:off x="151800" y="367675"/>
            <a:ext cx="6142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Resultados qualitativos /</a:t>
            </a:r>
            <a:r>
              <a:rPr lang="en" sz="1800">
                <a:solidFill>
                  <a:srgbClr val="1165AE"/>
                </a:solidFill>
              </a:rPr>
              <a:t> kernel_1.</a:t>
            </a:r>
            <a:endParaRPr sz="18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347" name="Google Shape;2347;g1f503cb065d_0_1190"/>
          <p:cNvSpPr txBox="1"/>
          <p:nvPr/>
        </p:nvSpPr>
        <p:spPr>
          <a:xfrm>
            <a:off x="3673875" y="3750188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Threshold = &gt;0.5</a:t>
            </a:r>
            <a:endParaRPr sz="1100"/>
          </a:p>
        </p:txBody>
      </p:sp>
      <p:sp>
        <p:nvSpPr>
          <p:cNvPr id="2348" name="Google Shape;2348;g1f503cb065d_0_1190"/>
          <p:cNvSpPr txBox="1"/>
          <p:nvPr/>
        </p:nvSpPr>
        <p:spPr>
          <a:xfrm>
            <a:off x="412738" y="3750188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Threshold = &gt;0.25</a:t>
            </a:r>
            <a:endParaRPr sz="1100"/>
          </a:p>
        </p:txBody>
      </p:sp>
      <p:pic>
        <p:nvPicPr>
          <p:cNvPr id="2349" name="Google Shape;2349;g1f503cb065d_0_1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50" y="1137725"/>
            <a:ext cx="2730550" cy="25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g1f503cb065d_0_1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875" y="1137725"/>
            <a:ext cx="2730550" cy="25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g1f503cb065d_0_1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875" y="1735213"/>
            <a:ext cx="15716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g1f503cb065d_0_1190"/>
          <p:cNvSpPr txBox="1"/>
          <p:nvPr/>
        </p:nvSpPr>
        <p:spPr>
          <a:xfrm>
            <a:off x="7203313" y="3116000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kernel</a:t>
            </a:r>
            <a:endParaRPr sz="1100"/>
          </a:p>
        </p:txBody>
      </p:sp>
      <p:sp>
        <p:nvSpPr>
          <p:cNvPr id="2353" name="Google Shape;2353;g1f503cb065d_0_1190"/>
          <p:cNvSpPr txBox="1"/>
          <p:nvPr/>
        </p:nvSpPr>
        <p:spPr>
          <a:xfrm>
            <a:off x="7181575" y="1735225"/>
            <a:ext cx="1571700" cy="13335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f503cb065d_0_0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Tópicos.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096" name="Google Shape;2096;g1f503cb065d_0_0"/>
          <p:cNvSpPr txBox="1"/>
          <p:nvPr/>
        </p:nvSpPr>
        <p:spPr>
          <a:xfrm>
            <a:off x="1585275" y="1398350"/>
            <a:ext cx="5461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Segmentação por meio de </a:t>
            </a:r>
            <a:r>
              <a:rPr lang="en"/>
              <a:t>métodos clássicos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Segmentação por meio de aprendizagem profunda.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Gerenciamento de bandas </a:t>
            </a:r>
            <a:r>
              <a:rPr lang="en"/>
              <a:t>espectrales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índices espectrais.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Gerenciamento de r</a:t>
            </a:r>
            <a:r>
              <a:rPr lang="en"/>
              <a:t>asters.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Georreferenciamento.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f503cb065d_0_1200"/>
          <p:cNvSpPr/>
          <p:nvPr/>
        </p:nvSpPr>
        <p:spPr>
          <a:xfrm>
            <a:off x="151800" y="367675"/>
            <a:ext cx="6142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2(b). - Resultados qualitativos /</a:t>
            </a:r>
            <a:r>
              <a:rPr lang="en" sz="1800">
                <a:solidFill>
                  <a:srgbClr val="1165AE"/>
                </a:solidFill>
              </a:rPr>
              <a:t> </a:t>
            </a:r>
            <a:r>
              <a:rPr lang="en" sz="1800">
                <a:solidFill>
                  <a:srgbClr val="1165AE"/>
                </a:solidFill>
              </a:rPr>
              <a:t>kernel</a:t>
            </a:r>
            <a:r>
              <a:rPr lang="en" sz="1800">
                <a:solidFill>
                  <a:srgbClr val="1165AE"/>
                </a:solidFill>
              </a:rPr>
              <a:t>_2.</a:t>
            </a:r>
            <a:endParaRPr sz="1800">
              <a:solidFill>
                <a:srgbClr val="1165A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359" name="Google Shape;2359;g1f503cb065d_0_1200"/>
          <p:cNvSpPr txBox="1"/>
          <p:nvPr/>
        </p:nvSpPr>
        <p:spPr>
          <a:xfrm>
            <a:off x="3673875" y="3750188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Threshold = &gt;0.5</a:t>
            </a:r>
            <a:endParaRPr sz="1100"/>
          </a:p>
        </p:txBody>
      </p:sp>
      <p:sp>
        <p:nvSpPr>
          <p:cNvPr id="2360" name="Google Shape;2360;g1f503cb065d_0_1200"/>
          <p:cNvSpPr txBox="1"/>
          <p:nvPr/>
        </p:nvSpPr>
        <p:spPr>
          <a:xfrm>
            <a:off x="412738" y="3750188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 Threshold = &gt;0.25</a:t>
            </a:r>
            <a:endParaRPr sz="1100"/>
          </a:p>
        </p:txBody>
      </p:sp>
      <p:pic>
        <p:nvPicPr>
          <p:cNvPr id="2361" name="Google Shape;2361;g1f503cb065d_0_1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37" y="1137713"/>
            <a:ext cx="2761364" cy="25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g1f503cb065d_0_1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875" y="1137713"/>
            <a:ext cx="2761350" cy="255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g1f503cb065d_0_1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500" y="1719000"/>
            <a:ext cx="157162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g1f503cb065d_0_1200"/>
          <p:cNvSpPr txBox="1"/>
          <p:nvPr/>
        </p:nvSpPr>
        <p:spPr>
          <a:xfrm>
            <a:off x="7203313" y="3116000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kernel</a:t>
            </a:r>
            <a:endParaRPr sz="1100"/>
          </a:p>
        </p:txBody>
      </p:sp>
      <p:sp>
        <p:nvSpPr>
          <p:cNvPr id="2365" name="Google Shape;2365;g1f503cb065d_0_1200"/>
          <p:cNvSpPr txBox="1"/>
          <p:nvPr/>
        </p:nvSpPr>
        <p:spPr>
          <a:xfrm>
            <a:off x="7181575" y="1735225"/>
            <a:ext cx="1571700" cy="13335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1f503cb065d_0_387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Contexto do problema.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371" name="Google Shape;2371;g1f503cb065d_0_387"/>
          <p:cNvSpPr txBox="1"/>
          <p:nvPr/>
        </p:nvSpPr>
        <p:spPr>
          <a:xfrm>
            <a:off x="151800" y="726875"/>
            <a:ext cx="7774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implemente algum modelo responsável pela segmentação das residências presentes as imagens satelitais disponibilizadas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2" name="Google Shape;2372;g1f503cb065d_0_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00" y="1692850"/>
            <a:ext cx="3223784" cy="31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g1f503cb065d_0_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25" y="3055357"/>
            <a:ext cx="5429374" cy="1755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f503cb065d_0_68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</a:t>
            </a:r>
            <a:r>
              <a:rPr b="1" lang="en" sz="2000">
                <a:solidFill>
                  <a:srgbClr val="1165AE"/>
                </a:solidFill>
              </a:rPr>
              <a:t>Estrutura das pastas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379" name="Google Shape;2379;g1f503cb065d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73" y="984857"/>
            <a:ext cx="1168900" cy="10140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g1f503cb065d_0_68"/>
          <p:cNvSpPr txBox="1"/>
          <p:nvPr/>
        </p:nvSpPr>
        <p:spPr>
          <a:xfrm>
            <a:off x="360675" y="955475"/>
            <a:ext cx="1092600" cy="104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81" name="Google Shape;2381;g1f503cb065d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775" y="3807550"/>
            <a:ext cx="2008677" cy="10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g1f503cb065d_0_68"/>
          <p:cNvSpPr txBox="1"/>
          <p:nvPr/>
        </p:nvSpPr>
        <p:spPr>
          <a:xfrm>
            <a:off x="5371500" y="3669175"/>
            <a:ext cx="2056800" cy="1287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83" name="Google Shape;2383;g1f503cb065d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6700" y="3805938"/>
            <a:ext cx="1014098" cy="10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g1f503cb065d_0_68"/>
          <p:cNvSpPr txBox="1"/>
          <p:nvPr/>
        </p:nvSpPr>
        <p:spPr>
          <a:xfrm>
            <a:off x="7727500" y="4268663"/>
            <a:ext cx="8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main.py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385" name="Google Shape;2385;g1f503cb065d_0_68"/>
          <p:cNvSpPr txBox="1"/>
          <p:nvPr/>
        </p:nvSpPr>
        <p:spPr>
          <a:xfrm>
            <a:off x="6095150" y="4437775"/>
            <a:ext cx="818100" cy="11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86" name="Google Shape;2386;g1f503cb065d_0_68"/>
          <p:cNvSpPr txBox="1"/>
          <p:nvPr/>
        </p:nvSpPr>
        <p:spPr>
          <a:xfrm>
            <a:off x="6095150" y="4742575"/>
            <a:ext cx="818100" cy="11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87" name="Google Shape;2387;g1f503cb065d_0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7200" y="1568351"/>
            <a:ext cx="2421450" cy="13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g1f503cb065d_0_68"/>
          <p:cNvSpPr txBox="1"/>
          <p:nvPr/>
        </p:nvSpPr>
        <p:spPr>
          <a:xfrm>
            <a:off x="5371500" y="1568350"/>
            <a:ext cx="2421300" cy="13671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89" name="Google Shape;2389;g1f503cb065d_0_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8225" y="1021047"/>
            <a:ext cx="2154550" cy="3693529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g1f503cb065d_0_68"/>
          <p:cNvSpPr txBox="1"/>
          <p:nvPr/>
        </p:nvSpPr>
        <p:spPr>
          <a:xfrm>
            <a:off x="2266950" y="1744499"/>
            <a:ext cx="1394400" cy="6447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91" name="Google Shape;2391;g1f503cb065d_0_68"/>
          <p:cNvSpPr txBox="1"/>
          <p:nvPr/>
        </p:nvSpPr>
        <p:spPr>
          <a:xfrm>
            <a:off x="1976000" y="3132450"/>
            <a:ext cx="1779300" cy="85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92" name="Google Shape;2392;g1f503cb065d_0_68"/>
          <p:cNvSpPr txBox="1"/>
          <p:nvPr/>
        </p:nvSpPr>
        <p:spPr>
          <a:xfrm>
            <a:off x="1900150" y="4312075"/>
            <a:ext cx="865200" cy="4305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393" name="Google Shape;2393;g1f503cb065d_0_68"/>
          <p:cNvCxnSpPr>
            <a:endCxn id="2382" idx="1"/>
          </p:cNvCxnSpPr>
          <p:nvPr/>
        </p:nvCxnSpPr>
        <p:spPr>
          <a:xfrm flipH="1" rot="10800000">
            <a:off x="2429700" y="4312975"/>
            <a:ext cx="2941800" cy="304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f503cb065d_0_246"/>
          <p:cNvSpPr/>
          <p:nvPr/>
        </p:nvSpPr>
        <p:spPr>
          <a:xfrm>
            <a:off x="151800" y="367675"/>
            <a:ext cx="6141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O conjunto de dados </a:t>
            </a:r>
            <a:r>
              <a:rPr b="1" lang="en" sz="1800">
                <a:solidFill>
                  <a:srgbClr val="1165AE"/>
                </a:solidFill>
              </a:rPr>
              <a:t>/</a:t>
            </a:r>
            <a:r>
              <a:rPr b="1" lang="en" sz="2000">
                <a:solidFill>
                  <a:srgbClr val="1165AE"/>
                </a:solidFill>
              </a:rPr>
              <a:t> </a:t>
            </a:r>
            <a:r>
              <a:rPr lang="en" sz="1800">
                <a:solidFill>
                  <a:srgbClr val="1165AE"/>
                </a:solidFill>
              </a:rPr>
              <a:t>pipeline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399" name="Google Shape;2399;g1f503cb065d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25" y="879075"/>
            <a:ext cx="1366378" cy="7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g1f503cb065d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50" y="2772200"/>
            <a:ext cx="769497" cy="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g1f503cb065d_0_246"/>
          <p:cNvSpPr txBox="1"/>
          <p:nvPr/>
        </p:nvSpPr>
        <p:spPr>
          <a:xfrm>
            <a:off x="869450" y="3439425"/>
            <a:ext cx="13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</a:t>
            </a:r>
            <a:r>
              <a:rPr lang="en" sz="1100"/>
              <a:t>nnotation.json</a:t>
            </a:r>
            <a:endParaRPr sz="1100"/>
          </a:p>
        </p:txBody>
      </p:sp>
      <p:sp>
        <p:nvSpPr>
          <p:cNvPr id="2402" name="Google Shape;2402;g1f503cb065d_0_246"/>
          <p:cNvSpPr txBox="1"/>
          <p:nvPr/>
        </p:nvSpPr>
        <p:spPr>
          <a:xfrm>
            <a:off x="3644488" y="2876075"/>
            <a:ext cx="8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file_nam</a:t>
            </a:r>
            <a:r>
              <a:rPr lang="en" sz="1100"/>
              <a:t>e</a:t>
            </a:r>
            <a:endParaRPr sz="1100"/>
          </a:p>
        </p:txBody>
      </p:sp>
      <p:sp>
        <p:nvSpPr>
          <p:cNvPr id="2403" name="Google Shape;2403;g1f503cb065d_0_246"/>
          <p:cNvSpPr txBox="1"/>
          <p:nvPr/>
        </p:nvSpPr>
        <p:spPr>
          <a:xfrm>
            <a:off x="706100" y="2690500"/>
            <a:ext cx="1523400" cy="122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04" name="Google Shape;2404;g1f503cb065d_0_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526" y="3591350"/>
            <a:ext cx="1141235" cy="100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5" name="Google Shape;2405;g1f503cb065d_0_246"/>
          <p:cNvCxnSpPr>
            <a:stCxn id="2402" idx="2"/>
            <a:endCxn id="2404" idx="0"/>
          </p:cNvCxnSpPr>
          <p:nvPr/>
        </p:nvCxnSpPr>
        <p:spPr>
          <a:xfrm>
            <a:off x="4061938" y="3230075"/>
            <a:ext cx="8100" cy="3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6" name="Google Shape;2406;g1f503cb065d_0_2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100" y="3676612"/>
            <a:ext cx="834900" cy="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g1f503cb065d_0_246"/>
          <p:cNvSpPr txBox="1"/>
          <p:nvPr/>
        </p:nvSpPr>
        <p:spPr>
          <a:xfrm>
            <a:off x="4538050" y="2376713"/>
            <a:ext cx="106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segmentation</a:t>
            </a:r>
            <a:endParaRPr sz="700"/>
          </a:p>
        </p:txBody>
      </p:sp>
      <p:sp>
        <p:nvSpPr>
          <p:cNvPr id="2408" name="Google Shape;2408;g1f503cb065d_0_246"/>
          <p:cNvSpPr txBox="1"/>
          <p:nvPr/>
        </p:nvSpPr>
        <p:spPr>
          <a:xfrm>
            <a:off x="4452578" y="2227338"/>
            <a:ext cx="1068900" cy="26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09" name="Google Shape;2409;g1f503cb065d_0_2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2325" y="1979321"/>
            <a:ext cx="769500" cy="76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0" name="Google Shape;2410;g1f503cb065d_0_246"/>
          <p:cNvCxnSpPr>
            <a:stCxn id="2408" idx="3"/>
            <a:endCxn id="2409" idx="1"/>
          </p:cNvCxnSpPr>
          <p:nvPr/>
        </p:nvCxnSpPr>
        <p:spPr>
          <a:xfrm>
            <a:off x="5521478" y="2357988"/>
            <a:ext cx="6207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1" name="Google Shape;2411;g1f503cb065d_0_246"/>
          <p:cNvSpPr txBox="1"/>
          <p:nvPr/>
        </p:nvSpPr>
        <p:spPr>
          <a:xfrm>
            <a:off x="5998175" y="2683025"/>
            <a:ext cx="121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máscara binária </a:t>
            </a:r>
            <a:endParaRPr sz="700"/>
          </a:p>
        </p:txBody>
      </p:sp>
      <p:sp>
        <p:nvSpPr>
          <p:cNvPr id="2412" name="Google Shape;2412;g1f503cb065d_0_246"/>
          <p:cNvSpPr txBox="1"/>
          <p:nvPr/>
        </p:nvSpPr>
        <p:spPr>
          <a:xfrm>
            <a:off x="660850" y="1154175"/>
            <a:ext cx="834900" cy="1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13" name="Google Shape;2413;g1f503cb065d_0_246"/>
          <p:cNvSpPr txBox="1"/>
          <p:nvPr/>
        </p:nvSpPr>
        <p:spPr>
          <a:xfrm>
            <a:off x="889450" y="3869625"/>
            <a:ext cx="13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multi-processing</a:t>
            </a:r>
            <a:endParaRPr i="1" sz="1000"/>
          </a:p>
        </p:txBody>
      </p:sp>
      <p:sp>
        <p:nvSpPr>
          <p:cNvPr id="2414" name="Google Shape;2414;g1f503cb065d_0_246"/>
          <p:cNvSpPr txBox="1"/>
          <p:nvPr/>
        </p:nvSpPr>
        <p:spPr>
          <a:xfrm>
            <a:off x="1197950" y="3596725"/>
            <a:ext cx="53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(split)</a:t>
            </a:r>
            <a:endParaRPr sz="1100"/>
          </a:p>
        </p:txBody>
      </p:sp>
      <p:sp>
        <p:nvSpPr>
          <p:cNvPr id="2415" name="Google Shape;2415;g1f503cb065d_0_246"/>
          <p:cNvSpPr txBox="1"/>
          <p:nvPr/>
        </p:nvSpPr>
        <p:spPr>
          <a:xfrm>
            <a:off x="2554700" y="3122800"/>
            <a:ext cx="7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train_ids</a:t>
            </a:r>
            <a:endParaRPr/>
          </a:p>
        </p:txBody>
      </p:sp>
      <p:sp>
        <p:nvSpPr>
          <p:cNvPr id="2416" name="Google Shape;2416;g1f503cb065d_0_246"/>
          <p:cNvSpPr txBox="1"/>
          <p:nvPr/>
        </p:nvSpPr>
        <p:spPr>
          <a:xfrm>
            <a:off x="2554700" y="2740625"/>
            <a:ext cx="7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valid</a:t>
            </a:r>
            <a:r>
              <a:rPr lang="en" sz="1100"/>
              <a:t>_ids</a:t>
            </a:r>
            <a:endParaRPr/>
          </a:p>
        </p:txBody>
      </p:sp>
      <p:sp>
        <p:nvSpPr>
          <p:cNvPr id="2417" name="Google Shape;2417;g1f503cb065d_0_246"/>
          <p:cNvSpPr txBox="1"/>
          <p:nvPr/>
        </p:nvSpPr>
        <p:spPr>
          <a:xfrm>
            <a:off x="2554700" y="3504975"/>
            <a:ext cx="7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test_ids</a:t>
            </a:r>
            <a:endParaRPr/>
          </a:p>
        </p:txBody>
      </p:sp>
      <p:sp>
        <p:nvSpPr>
          <p:cNvPr id="2418" name="Google Shape;2418;g1f503cb065d_0_246"/>
          <p:cNvSpPr txBox="1"/>
          <p:nvPr/>
        </p:nvSpPr>
        <p:spPr>
          <a:xfrm>
            <a:off x="3582013" y="1957300"/>
            <a:ext cx="3655500" cy="276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419" name="Google Shape;2419;g1f503cb065d_0_246"/>
          <p:cNvCxnSpPr>
            <a:endCxn id="2416" idx="1"/>
          </p:cNvCxnSpPr>
          <p:nvPr/>
        </p:nvCxnSpPr>
        <p:spPr>
          <a:xfrm flipH="1" rot="10800000">
            <a:off x="2256800" y="2917625"/>
            <a:ext cx="297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0" name="Google Shape;2420;g1f503cb065d_0_246"/>
          <p:cNvCxnSpPr>
            <a:stCxn id="2403" idx="3"/>
            <a:endCxn id="2415" idx="1"/>
          </p:cNvCxnSpPr>
          <p:nvPr/>
        </p:nvCxnSpPr>
        <p:spPr>
          <a:xfrm flipH="1" rot="10800000">
            <a:off x="2229500" y="3299950"/>
            <a:ext cx="325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1" name="Google Shape;2421;g1f503cb065d_0_246"/>
          <p:cNvCxnSpPr>
            <a:endCxn id="2417" idx="1"/>
          </p:cNvCxnSpPr>
          <p:nvPr/>
        </p:nvCxnSpPr>
        <p:spPr>
          <a:xfrm flipH="1" rot="10800000">
            <a:off x="2249900" y="3681975"/>
            <a:ext cx="304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2" name="Google Shape;2422;g1f503cb065d_0_246"/>
          <p:cNvCxnSpPr>
            <a:stCxn id="2416" idx="3"/>
          </p:cNvCxnSpPr>
          <p:nvPr/>
        </p:nvCxnSpPr>
        <p:spPr>
          <a:xfrm flipH="1" rot="10800000">
            <a:off x="3324200" y="2914325"/>
            <a:ext cx="241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3" name="Google Shape;2423;g1f503cb065d_0_246"/>
          <p:cNvCxnSpPr>
            <a:stCxn id="2415" idx="3"/>
          </p:cNvCxnSpPr>
          <p:nvPr/>
        </p:nvCxnSpPr>
        <p:spPr>
          <a:xfrm>
            <a:off x="3324200" y="3299800"/>
            <a:ext cx="195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4" name="Google Shape;2424;g1f503cb065d_0_246"/>
          <p:cNvCxnSpPr>
            <a:stCxn id="2417" idx="3"/>
          </p:cNvCxnSpPr>
          <p:nvPr/>
        </p:nvCxnSpPr>
        <p:spPr>
          <a:xfrm>
            <a:off x="3324200" y="3681975"/>
            <a:ext cx="199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5" name="Google Shape;2425;g1f503cb065d_0_246"/>
          <p:cNvCxnSpPr/>
          <p:nvPr/>
        </p:nvCxnSpPr>
        <p:spPr>
          <a:xfrm flipH="1" rot="10800000">
            <a:off x="7254138" y="2858075"/>
            <a:ext cx="282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6" name="Google Shape;2426;g1f503cb065d_0_246"/>
          <p:cNvCxnSpPr/>
          <p:nvPr/>
        </p:nvCxnSpPr>
        <p:spPr>
          <a:xfrm flipH="1" rot="10800000">
            <a:off x="3620475" y="2360475"/>
            <a:ext cx="810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7" name="Google Shape;2427;g1f503cb065d_0_246"/>
          <p:cNvCxnSpPr/>
          <p:nvPr/>
        </p:nvCxnSpPr>
        <p:spPr>
          <a:xfrm flipH="1">
            <a:off x="4035850" y="2388150"/>
            <a:ext cx="69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8" name="Google Shape;2428;g1f503cb065d_0_246"/>
          <p:cNvSpPr txBox="1"/>
          <p:nvPr/>
        </p:nvSpPr>
        <p:spPr>
          <a:xfrm>
            <a:off x="7582800" y="3153519"/>
            <a:ext cx="106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ds_validação</a:t>
            </a:r>
            <a:endParaRPr/>
          </a:p>
        </p:txBody>
      </p:sp>
      <p:sp>
        <p:nvSpPr>
          <p:cNvPr id="2429" name="Google Shape;2429;g1f503cb065d_0_246"/>
          <p:cNvSpPr txBox="1"/>
          <p:nvPr/>
        </p:nvSpPr>
        <p:spPr>
          <a:xfrm>
            <a:off x="7582800" y="2656938"/>
            <a:ext cx="13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ds_treinamento</a:t>
            </a:r>
            <a:endParaRPr/>
          </a:p>
        </p:txBody>
      </p:sp>
      <p:sp>
        <p:nvSpPr>
          <p:cNvPr id="2430" name="Google Shape;2430;g1f503cb065d_0_246"/>
          <p:cNvSpPr txBox="1"/>
          <p:nvPr/>
        </p:nvSpPr>
        <p:spPr>
          <a:xfrm>
            <a:off x="7582800" y="3650100"/>
            <a:ext cx="106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ds_teste</a:t>
            </a:r>
            <a:endParaRPr/>
          </a:p>
        </p:txBody>
      </p:sp>
      <p:cxnSp>
        <p:nvCxnSpPr>
          <p:cNvPr id="2431" name="Google Shape;2431;g1f503cb065d_0_246"/>
          <p:cNvCxnSpPr/>
          <p:nvPr/>
        </p:nvCxnSpPr>
        <p:spPr>
          <a:xfrm flipH="1" rot="10800000">
            <a:off x="7270613" y="3297838"/>
            <a:ext cx="282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2" name="Google Shape;2432;g1f503cb065d_0_246"/>
          <p:cNvCxnSpPr/>
          <p:nvPr/>
        </p:nvCxnSpPr>
        <p:spPr>
          <a:xfrm flipH="1" rot="10800000">
            <a:off x="7270613" y="3825138"/>
            <a:ext cx="2829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3" name="Google Shape;2433;g1f503cb065d_0_246"/>
          <p:cNvSpPr txBox="1"/>
          <p:nvPr/>
        </p:nvSpPr>
        <p:spPr>
          <a:xfrm>
            <a:off x="6142325" y="4643250"/>
            <a:ext cx="16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criar conjunto de </a:t>
            </a:r>
            <a:r>
              <a:rPr i="1" lang="en" sz="1000"/>
              <a:t>dados</a:t>
            </a:r>
            <a:endParaRPr i="1" sz="1300"/>
          </a:p>
        </p:txBody>
      </p:sp>
      <p:sp>
        <p:nvSpPr>
          <p:cNvPr id="2434" name="Google Shape;2434;g1f503cb065d_0_246"/>
          <p:cNvSpPr txBox="1"/>
          <p:nvPr/>
        </p:nvSpPr>
        <p:spPr>
          <a:xfrm>
            <a:off x="4506663" y="2176100"/>
            <a:ext cx="100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consolidação</a:t>
            </a:r>
            <a:endParaRPr i="1" sz="1300"/>
          </a:p>
        </p:txBody>
      </p:sp>
      <p:sp>
        <p:nvSpPr>
          <p:cNvPr id="2435" name="Google Shape;2435;g1f503cb065d_0_246"/>
          <p:cNvSpPr txBox="1"/>
          <p:nvPr/>
        </p:nvSpPr>
        <p:spPr>
          <a:xfrm>
            <a:off x="4876263" y="3851325"/>
            <a:ext cx="8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cv2.resize</a:t>
            </a:r>
            <a:endParaRPr i="1" sz="600"/>
          </a:p>
        </p:txBody>
      </p:sp>
      <p:sp>
        <p:nvSpPr>
          <p:cNvPr id="2436" name="Google Shape;2436;g1f503cb065d_0_246"/>
          <p:cNvSpPr txBox="1"/>
          <p:nvPr/>
        </p:nvSpPr>
        <p:spPr>
          <a:xfrm>
            <a:off x="4876263" y="3897675"/>
            <a:ext cx="810000" cy="26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437" name="Google Shape;2437;g1f503cb065d_0_246"/>
          <p:cNvCxnSpPr/>
          <p:nvPr/>
        </p:nvCxnSpPr>
        <p:spPr>
          <a:xfrm flipH="1" rot="10800000">
            <a:off x="5741938" y="4027575"/>
            <a:ext cx="326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8" name="Google Shape;2438;g1f503cb065d_0_246"/>
          <p:cNvCxnSpPr/>
          <p:nvPr/>
        </p:nvCxnSpPr>
        <p:spPr>
          <a:xfrm flipH="1" rot="10800000">
            <a:off x="4479388" y="4027575"/>
            <a:ext cx="326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9" name="Google Shape;2439;g1f503cb065d_0_246"/>
          <p:cNvSpPr txBox="1"/>
          <p:nvPr/>
        </p:nvSpPr>
        <p:spPr>
          <a:xfrm>
            <a:off x="6216300" y="4407438"/>
            <a:ext cx="136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1f503cb065d_0_888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O conjunto de dados </a:t>
            </a:r>
            <a:r>
              <a:rPr b="1" lang="en" sz="2000">
                <a:solidFill>
                  <a:srgbClr val="1165AE"/>
                </a:solidFill>
              </a:rPr>
              <a:t>/ </a:t>
            </a:r>
            <a:r>
              <a:rPr lang="en" sz="1800">
                <a:solidFill>
                  <a:srgbClr val="1165AE"/>
                </a:solidFill>
              </a:rPr>
              <a:t>resumo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445" name="Google Shape;2445;g1f503cb065d_0_8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25" y="879075"/>
            <a:ext cx="1366378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g1f503cb065d_0_888"/>
          <p:cNvSpPr txBox="1"/>
          <p:nvPr/>
        </p:nvSpPr>
        <p:spPr>
          <a:xfrm>
            <a:off x="647000" y="1457075"/>
            <a:ext cx="730500" cy="1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47" name="Google Shape;2447;g1f503cb065d_0_888"/>
          <p:cNvSpPr txBox="1"/>
          <p:nvPr/>
        </p:nvSpPr>
        <p:spPr>
          <a:xfrm>
            <a:off x="5456550" y="1763425"/>
            <a:ext cx="208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data augmentation</a:t>
            </a:r>
            <a:endParaRPr i="1" sz="1100"/>
          </a:p>
        </p:txBody>
      </p:sp>
      <p:pic>
        <p:nvPicPr>
          <p:cNvPr id="2448" name="Google Shape;2448;g1f503cb065d_0_8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888" y="1983225"/>
            <a:ext cx="2555472" cy="6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g1f503cb065d_0_8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063" y="2330850"/>
            <a:ext cx="52482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g1f503cb065d_0_888"/>
          <p:cNvSpPr txBox="1"/>
          <p:nvPr/>
        </p:nvSpPr>
        <p:spPr>
          <a:xfrm>
            <a:off x="595456" y="2221875"/>
            <a:ext cx="5323500" cy="1265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1f503cb065d_0_350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O modelo.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456" name="Google Shape;2456;g1f503cb065d_0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25" y="879075"/>
            <a:ext cx="1366378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g1f503cb065d_0_350"/>
          <p:cNvSpPr txBox="1"/>
          <p:nvPr/>
        </p:nvSpPr>
        <p:spPr>
          <a:xfrm>
            <a:off x="647000" y="1304675"/>
            <a:ext cx="730500" cy="1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58" name="Google Shape;2458;g1f503cb065d_0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900" y="1691475"/>
            <a:ext cx="4655974" cy="31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g1f503cb065d_0_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4525" y="1519500"/>
            <a:ext cx="2201300" cy="6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f503cb065d_0_516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O treinamento / </a:t>
            </a:r>
            <a:r>
              <a:rPr lang="en" sz="1800">
                <a:solidFill>
                  <a:srgbClr val="1165AE"/>
                </a:solidFill>
              </a:rPr>
              <a:t>hiperparâmetros</a:t>
            </a:r>
            <a:r>
              <a:rPr lang="en" sz="2200">
                <a:solidFill>
                  <a:srgbClr val="1165AE"/>
                </a:solidFill>
              </a:rPr>
              <a:t>.</a:t>
            </a:r>
            <a:endParaRPr sz="2200">
              <a:solidFill>
                <a:srgbClr val="1165AE"/>
              </a:solidFill>
            </a:endParaRPr>
          </a:p>
        </p:txBody>
      </p:sp>
      <p:pic>
        <p:nvPicPr>
          <p:cNvPr id="2465" name="Google Shape;2465;g1f503cb065d_0_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25" y="879075"/>
            <a:ext cx="1366378" cy="7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g1f503cb065d_0_516"/>
          <p:cNvSpPr txBox="1"/>
          <p:nvPr/>
        </p:nvSpPr>
        <p:spPr>
          <a:xfrm>
            <a:off x="647000" y="1457075"/>
            <a:ext cx="730500" cy="16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67" name="Google Shape;2467;g1f503cb065d_0_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925" y="2294650"/>
            <a:ext cx="1825170" cy="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g1f503cb065d_0_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938" y="1315125"/>
            <a:ext cx="1825150" cy="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g1f503cb065d_0_5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7925" y="3613825"/>
            <a:ext cx="1825170" cy="9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g1f503cb065d_0_5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0" y="2458999"/>
            <a:ext cx="2194475" cy="12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1" name="Google Shape;2471;g1f503cb065d_0_516"/>
          <p:cNvSpPr txBox="1"/>
          <p:nvPr/>
        </p:nvSpPr>
        <p:spPr>
          <a:xfrm>
            <a:off x="4209825" y="1197450"/>
            <a:ext cx="2111400" cy="361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72" name="Google Shape;2472;g1f503cb065d_0_516"/>
          <p:cNvSpPr txBox="1"/>
          <p:nvPr/>
        </p:nvSpPr>
        <p:spPr>
          <a:xfrm>
            <a:off x="4347950" y="1315125"/>
            <a:ext cx="1825200" cy="195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73" name="Google Shape;2473;g1f503cb065d_0_516"/>
          <p:cNvSpPr txBox="1"/>
          <p:nvPr/>
        </p:nvSpPr>
        <p:spPr>
          <a:xfrm>
            <a:off x="4342350" y="3613825"/>
            <a:ext cx="1825200" cy="102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74" name="Google Shape;2474;g1f503cb065d_0_516"/>
          <p:cNvSpPr txBox="1"/>
          <p:nvPr/>
        </p:nvSpPr>
        <p:spPr>
          <a:xfrm>
            <a:off x="4299825" y="4548450"/>
            <a:ext cx="105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annotation.json</a:t>
            </a:r>
            <a:endParaRPr i="1" sz="1000"/>
          </a:p>
        </p:txBody>
      </p:sp>
      <p:sp>
        <p:nvSpPr>
          <p:cNvPr id="2475" name="Google Shape;2475;g1f503cb065d_0_516"/>
          <p:cNvSpPr txBox="1"/>
          <p:nvPr/>
        </p:nvSpPr>
        <p:spPr>
          <a:xfrm>
            <a:off x="4271750" y="3184275"/>
            <a:ext cx="139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annotation-small.json</a:t>
            </a:r>
            <a:endParaRPr i="1" sz="1000"/>
          </a:p>
        </p:txBody>
      </p:sp>
      <p:sp>
        <p:nvSpPr>
          <p:cNvPr id="2476" name="Google Shape;2476;g1f503cb065d_0_516"/>
          <p:cNvSpPr txBox="1"/>
          <p:nvPr/>
        </p:nvSpPr>
        <p:spPr>
          <a:xfrm>
            <a:off x="4895500" y="920775"/>
            <a:ext cx="169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segmentation_models</a:t>
            </a:r>
            <a:endParaRPr i="1" sz="1100"/>
          </a:p>
        </p:txBody>
      </p:sp>
      <p:sp>
        <p:nvSpPr>
          <p:cNvPr id="2477" name="Google Shape;2477;g1f503cb065d_0_516"/>
          <p:cNvSpPr txBox="1"/>
          <p:nvPr/>
        </p:nvSpPr>
        <p:spPr>
          <a:xfrm>
            <a:off x="4112400" y="4769750"/>
            <a:ext cx="14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*Backbones ref[2]</a:t>
            </a:r>
            <a:endParaRPr i="1" sz="1300"/>
          </a:p>
        </p:txBody>
      </p:sp>
      <p:sp>
        <p:nvSpPr>
          <p:cNvPr id="2478" name="Google Shape;2478;g1f503cb065d_0_516"/>
          <p:cNvSpPr txBox="1"/>
          <p:nvPr/>
        </p:nvSpPr>
        <p:spPr>
          <a:xfrm>
            <a:off x="2332140" y="3731375"/>
            <a:ext cx="73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modelo</a:t>
            </a:r>
            <a:endParaRPr sz="1100"/>
          </a:p>
        </p:txBody>
      </p:sp>
      <p:sp>
        <p:nvSpPr>
          <p:cNvPr id="2479" name="Google Shape;2479;g1f503cb065d_0_516"/>
          <p:cNvSpPr txBox="1"/>
          <p:nvPr/>
        </p:nvSpPr>
        <p:spPr>
          <a:xfrm>
            <a:off x="6542125" y="2033025"/>
            <a:ext cx="124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Tempo X época:</a:t>
            </a:r>
            <a:br>
              <a:rPr lang="en" sz="1100"/>
            </a:br>
            <a:r>
              <a:rPr lang="en" sz="1100"/>
              <a:t>   ~14m : 40s</a:t>
            </a:r>
            <a:endParaRPr/>
          </a:p>
        </p:txBody>
      </p:sp>
      <p:sp>
        <p:nvSpPr>
          <p:cNvPr id="2480" name="Google Shape;2480;g1f503cb065d_0_516"/>
          <p:cNvSpPr txBox="1"/>
          <p:nvPr/>
        </p:nvSpPr>
        <p:spPr>
          <a:xfrm>
            <a:off x="6542125" y="2017875"/>
            <a:ext cx="1161900" cy="553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81" name="Google Shape;2481;g1f503cb065d_0_516"/>
          <p:cNvSpPr txBox="1"/>
          <p:nvPr/>
        </p:nvSpPr>
        <p:spPr>
          <a:xfrm>
            <a:off x="6542125" y="3864325"/>
            <a:ext cx="124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Tempo X época:</a:t>
            </a:r>
            <a:br>
              <a:rPr lang="en" sz="1100"/>
            </a:br>
            <a:r>
              <a:rPr lang="en" sz="1100"/>
              <a:t>   6h : 42m :30s</a:t>
            </a:r>
            <a:endParaRPr/>
          </a:p>
        </p:txBody>
      </p:sp>
      <p:sp>
        <p:nvSpPr>
          <p:cNvPr id="2482" name="Google Shape;2482;g1f503cb065d_0_516"/>
          <p:cNvSpPr txBox="1"/>
          <p:nvPr/>
        </p:nvSpPr>
        <p:spPr>
          <a:xfrm>
            <a:off x="6542125" y="3849175"/>
            <a:ext cx="1161900" cy="553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1f503cb065d_0_474"/>
          <p:cNvSpPr/>
          <p:nvPr/>
        </p:nvSpPr>
        <p:spPr>
          <a:xfrm>
            <a:off x="151801" y="367675"/>
            <a:ext cx="7373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O treinamento / </a:t>
            </a:r>
            <a:r>
              <a:rPr lang="en" sz="1700">
                <a:solidFill>
                  <a:srgbClr val="1165AE"/>
                </a:solidFill>
              </a:rPr>
              <a:t>recursos usados </a:t>
            </a:r>
            <a:r>
              <a:rPr lang="en" sz="1500">
                <a:solidFill>
                  <a:srgbClr val="1165AE"/>
                </a:solidFill>
              </a:rPr>
              <a:t>[320, 320, 3]</a:t>
            </a:r>
            <a:r>
              <a:rPr lang="en" sz="2200">
                <a:solidFill>
                  <a:srgbClr val="1165AE"/>
                </a:solidFill>
              </a:rPr>
              <a:t>.</a:t>
            </a:r>
            <a:endParaRPr sz="2200">
              <a:solidFill>
                <a:srgbClr val="1165AE"/>
              </a:solidFill>
            </a:endParaRPr>
          </a:p>
        </p:txBody>
      </p:sp>
      <p:sp>
        <p:nvSpPr>
          <p:cNvPr id="2488" name="Google Shape;2488;g1f503cb065d_0_474"/>
          <p:cNvSpPr txBox="1"/>
          <p:nvPr/>
        </p:nvSpPr>
        <p:spPr>
          <a:xfrm>
            <a:off x="151788" y="2177750"/>
            <a:ext cx="13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Unet-</a:t>
            </a:r>
            <a:r>
              <a:rPr lang="en" sz="1100"/>
              <a:t>resnet50</a:t>
            </a:r>
            <a:endParaRPr sz="1100"/>
          </a:p>
        </p:txBody>
      </p:sp>
      <p:sp>
        <p:nvSpPr>
          <p:cNvPr id="2489" name="Google Shape;2489;g1f503cb065d_0_474"/>
          <p:cNvSpPr txBox="1"/>
          <p:nvPr/>
        </p:nvSpPr>
        <p:spPr>
          <a:xfrm>
            <a:off x="151788" y="4303375"/>
            <a:ext cx="172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Unet-e</a:t>
            </a:r>
            <a:r>
              <a:rPr lang="en" sz="1100"/>
              <a:t>fficientnetb7</a:t>
            </a:r>
            <a:endParaRPr sz="1100"/>
          </a:p>
        </p:txBody>
      </p:sp>
      <p:pic>
        <p:nvPicPr>
          <p:cNvPr id="2490" name="Google Shape;2490;g1f503cb065d_0_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75" y="3191150"/>
            <a:ext cx="4291324" cy="184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g1f503cb065d_0_4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88" y="3191150"/>
            <a:ext cx="4486675" cy="56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g1f503cb065d_0_4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00" y="3737038"/>
            <a:ext cx="4486661" cy="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Google Shape;2493;g1f503cb065d_0_4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88" y="1611425"/>
            <a:ext cx="4486661" cy="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g1f503cb065d_0_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794" y="1086675"/>
            <a:ext cx="4486675" cy="56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g1f503cb065d_0_4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3775" y="1086675"/>
            <a:ext cx="4291324" cy="184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f503cb065d_0_829"/>
          <p:cNvSpPr/>
          <p:nvPr/>
        </p:nvSpPr>
        <p:spPr>
          <a:xfrm>
            <a:off x="151800" y="367675"/>
            <a:ext cx="68538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Resultados quantitativos </a:t>
            </a:r>
            <a:r>
              <a:rPr lang="en" sz="1700">
                <a:solidFill>
                  <a:srgbClr val="1165AE"/>
                </a:solidFill>
              </a:rPr>
              <a:t> resnet50 </a:t>
            </a:r>
            <a:r>
              <a:rPr lang="en" sz="1500">
                <a:solidFill>
                  <a:srgbClr val="1165AE"/>
                </a:solidFill>
              </a:rPr>
              <a:t>[608, 608, 3]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501" name="Google Shape;2501;g1f503cb065d_0_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975" y="1186225"/>
            <a:ext cx="3080450" cy="24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g1f503cb065d_0_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300" y="1186225"/>
            <a:ext cx="3080450" cy="232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g1f503cb065d_0_8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9675" y="3994450"/>
            <a:ext cx="1833600" cy="48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g1f503cb065d_0_829"/>
          <p:cNvSpPr txBox="1"/>
          <p:nvPr/>
        </p:nvSpPr>
        <p:spPr>
          <a:xfrm>
            <a:off x="4907800" y="3868850"/>
            <a:ext cx="2111700" cy="714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1f503cb065d_0_783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3</a:t>
            </a:r>
            <a:r>
              <a:rPr b="1" lang="en" sz="2000">
                <a:solidFill>
                  <a:srgbClr val="1165AE"/>
                </a:solidFill>
              </a:rPr>
              <a:t>. - Resultados </a:t>
            </a:r>
            <a:r>
              <a:rPr b="1" lang="en" sz="2000">
                <a:solidFill>
                  <a:srgbClr val="1165AE"/>
                </a:solidFill>
              </a:rPr>
              <a:t>qualitativos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510" name="Google Shape;2510;g1f503cb065d_0_7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5" y="809650"/>
            <a:ext cx="8286971" cy="20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g1f503cb065d_0_783"/>
          <p:cNvSpPr txBox="1"/>
          <p:nvPr/>
        </p:nvSpPr>
        <p:spPr>
          <a:xfrm>
            <a:off x="422375" y="2657550"/>
            <a:ext cx="7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</a:t>
            </a:r>
            <a:r>
              <a:rPr lang="en" sz="1100"/>
              <a:t>d:517</a:t>
            </a:r>
            <a:endParaRPr/>
          </a:p>
        </p:txBody>
      </p:sp>
      <p:sp>
        <p:nvSpPr>
          <p:cNvPr id="2512" name="Google Shape;2512;g1f503cb065d_0_783"/>
          <p:cNvSpPr txBox="1"/>
          <p:nvPr/>
        </p:nvSpPr>
        <p:spPr>
          <a:xfrm rot="-5400000">
            <a:off x="-376500" y="1601400"/>
            <a:ext cx="118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Resnet </a:t>
            </a:r>
            <a:r>
              <a:rPr lang="en" sz="1600"/>
              <a:t>50</a:t>
            </a:r>
            <a:endParaRPr sz="1600"/>
          </a:p>
        </p:txBody>
      </p:sp>
      <p:sp>
        <p:nvSpPr>
          <p:cNvPr id="2513" name="Google Shape;2513;g1f503cb065d_0_783"/>
          <p:cNvSpPr txBox="1"/>
          <p:nvPr/>
        </p:nvSpPr>
        <p:spPr>
          <a:xfrm>
            <a:off x="70200" y="1321750"/>
            <a:ext cx="290700" cy="10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514" name="Google Shape;2514;g1f503cb065d_0_7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07" y="2955500"/>
            <a:ext cx="8286939" cy="20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g1f503cb065d_0_783"/>
          <p:cNvSpPr txBox="1"/>
          <p:nvPr/>
        </p:nvSpPr>
        <p:spPr>
          <a:xfrm>
            <a:off x="416375" y="4803400"/>
            <a:ext cx="76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id:978</a:t>
            </a:r>
            <a:endParaRPr/>
          </a:p>
        </p:txBody>
      </p:sp>
      <p:sp>
        <p:nvSpPr>
          <p:cNvPr id="2516" name="Google Shape;2516;g1f503cb065d_0_783"/>
          <p:cNvSpPr txBox="1"/>
          <p:nvPr/>
        </p:nvSpPr>
        <p:spPr>
          <a:xfrm rot="-5400000">
            <a:off x="-382500" y="3747250"/>
            <a:ext cx="118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Resnet </a:t>
            </a:r>
            <a:r>
              <a:rPr lang="en" sz="1600"/>
              <a:t>50</a:t>
            </a:r>
            <a:endParaRPr sz="1600"/>
          </a:p>
        </p:txBody>
      </p:sp>
      <p:sp>
        <p:nvSpPr>
          <p:cNvPr id="2517" name="Google Shape;2517;g1f503cb065d_0_783"/>
          <p:cNvSpPr txBox="1"/>
          <p:nvPr/>
        </p:nvSpPr>
        <p:spPr>
          <a:xfrm>
            <a:off x="64200" y="3467600"/>
            <a:ext cx="290700" cy="104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f503cb065d_0_661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Ambiente de desenvolvimento.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102" name="Google Shape;2102;g1f503cb065d_0_661"/>
          <p:cNvSpPr txBox="1"/>
          <p:nvPr/>
        </p:nvSpPr>
        <p:spPr>
          <a:xfrm>
            <a:off x="2915125" y="2824825"/>
            <a:ext cx="3426600" cy="1973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03" name="Google Shape;2103;g1f503cb065d_0_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537" y="3085850"/>
            <a:ext cx="1599226" cy="4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g1f503cb065d_0_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75" y="3679725"/>
            <a:ext cx="551825" cy="5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g1f503cb065d_0_661"/>
          <p:cNvSpPr txBox="1"/>
          <p:nvPr/>
        </p:nvSpPr>
        <p:spPr>
          <a:xfrm>
            <a:off x="4058125" y="3749725"/>
            <a:ext cx="13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requirements.txt</a:t>
            </a:r>
            <a:endParaRPr sz="800"/>
          </a:p>
        </p:txBody>
      </p:sp>
      <p:sp>
        <p:nvSpPr>
          <p:cNvPr id="2106" name="Google Shape;2106;g1f503cb065d_0_661"/>
          <p:cNvSpPr txBox="1"/>
          <p:nvPr/>
        </p:nvSpPr>
        <p:spPr>
          <a:xfrm>
            <a:off x="4071225" y="3786925"/>
            <a:ext cx="1329000" cy="33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2107" name="Google Shape;2107;g1f503cb065d_0_661"/>
          <p:cNvCxnSpPr/>
          <p:nvPr/>
        </p:nvCxnSpPr>
        <p:spPr>
          <a:xfrm flipH="1" rot="10800000">
            <a:off x="3647025" y="3876775"/>
            <a:ext cx="424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g1f503cb065d_0_661"/>
          <p:cNvCxnSpPr/>
          <p:nvPr/>
        </p:nvCxnSpPr>
        <p:spPr>
          <a:xfrm flipH="1">
            <a:off x="3647025" y="4029175"/>
            <a:ext cx="424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9" name="Google Shape;2109;g1f503cb065d_0_6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8923" y="1220182"/>
            <a:ext cx="1168900" cy="1014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0" name="Google Shape;2110;g1f503cb065d_0_661"/>
          <p:cNvCxnSpPr/>
          <p:nvPr/>
        </p:nvCxnSpPr>
        <p:spPr>
          <a:xfrm flipH="1">
            <a:off x="3392475" y="2312300"/>
            <a:ext cx="13800" cy="4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g1f503cb065d_0_661"/>
          <p:cNvCxnSpPr/>
          <p:nvPr/>
        </p:nvCxnSpPr>
        <p:spPr>
          <a:xfrm flipH="1" rot="10800000">
            <a:off x="3544875" y="2312300"/>
            <a:ext cx="13800" cy="4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2" name="Google Shape;2112;g1f503cb065d_0_661"/>
          <p:cNvSpPr txBox="1"/>
          <p:nvPr/>
        </p:nvSpPr>
        <p:spPr>
          <a:xfrm>
            <a:off x="2915125" y="1190800"/>
            <a:ext cx="1092600" cy="104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13" name="Google Shape;2113;g1f503cb065d_0_6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125" y="1242612"/>
            <a:ext cx="1055600" cy="96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4" name="Google Shape;2114;g1f503cb065d_0_661"/>
          <p:cNvCxnSpPr/>
          <p:nvPr/>
        </p:nvCxnSpPr>
        <p:spPr>
          <a:xfrm>
            <a:off x="2228675" y="1696300"/>
            <a:ext cx="5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5" name="Google Shape;2115;g1f503cb065d_0_661"/>
          <p:cNvCxnSpPr/>
          <p:nvPr/>
        </p:nvCxnSpPr>
        <p:spPr>
          <a:xfrm rot="10800000">
            <a:off x="2228675" y="1848700"/>
            <a:ext cx="5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6" name="Google Shape;2116;g1f503cb065d_0_6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8000" y="4223150"/>
            <a:ext cx="474139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g1f503cb065d_0_6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3675" y="3209075"/>
            <a:ext cx="1014098" cy="101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8" name="Google Shape;2118;g1f503cb065d_0_661"/>
          <p:cNvCxnSpPr/>
          <p:nvPr/>
        </p:nvCxnSpPr>
        <p:spPr>
          <a:xfrm>
            <a:off x="6380350" y="3639913"/>
            <a:ext cx="5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9" name="Google Shape;2119;g1f503cb065d_0_661"/>
          <p:cNvCxnSpPr/>
          <p:nvPr/>
        </p:nvCxnSpPr>
        <p:spPr>
          <a:xfrm rot="10800000">
            <a:off x="6380350" y="3792313"/>
            <a:ext cx="5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0" name="Google Shape;2120;g1f503cb065d_0_6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4650" y="2312310"/>
            <a:ext cx="474150" cy="458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f503cb065d_0_506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Referencias.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523" name="Google Shape;2523;g1f503cb065d_0_506"/>
          <p:cNvSpPr txBox="1"/>
          <p:nvPr/>
        </p:nvSpPr>
        <p:spPr>
          <a:xfrm>
            <a:off x="359975" y="1003800"/>
            <a:ext cx="78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Ref[1] WorldWiev2, https://earth.esa.int/eogateway/missions/worldview-2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Ref[2]  </a:t>
            </a:r>
            <a:r>
              <a:rPr i="1" lang="en"/>
              <a:t>Backbones-Review: Feature Extraction Networks for Deep Learning and Deep Reinforcement Learning Approaches, </a:t>
            </a:r>
            <a:r>
              <a:rPr i="1" lang="en" sz="1200"/>
              <a:t>Omar Elharrouss and Younes Akbari and Noor Almaadeed and Somaya Al-Maadeed, 2022, arXiv.</a:t>
            </a:r>
            <a:endParaRPr i="1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f503cb065d_0_550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Anexos / </a:t>
            </a:r>
            <a:r>
              <a:rPr lang="en">
                <a:solidFill>
                  <a:srgbClr val="1165AE"/>
                </a:solidFill>
              </a:rPr>
              <a:t>Anexo 1.</a:t>
            </a:r>
            <a:endParaRPr>
              <a:solidFill>
                <a:srgbClr val="1165AE"/>
              </a:solidFill>
            </a:endParaRPr>
          </a:p>
        </p:txBody>
      </p:sp>
      <p:pic>
        <p:nvPicPr>
          <p:cNvPr id="2529" name="Google Shape;2529;g1f503cb065d_0_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600" y="1064750"/>
            <a:ext cx="4650550" cy="40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g1f503cb065d_0_550"/>
          <p:cNvSpPr txBox="1"/>
          <p:nvPr/>
        </p:nvSpPr>
        <p:spPr>
          <a:xfrm>
            <a:off x="256125" y="664550"/>
            <a:ext cx="8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Ref[1] </a:t>
            </a:r>
            <a:r>
              <a:rPr i="1" lang="en" sz="1100"/>
              <a:t>B</a:t>
            </a:r>
            <a:r>
              <a:rPr i="1" lang="en" sz="1100"/>
              <a:t>ackbones-Review: Feature Extraction Networks for Deep Learning and Deep Reinforcement Learning Approaches.</a:t>
            </a:r>
            <a:endParaRPr i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1f503cb065d_0_611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</a:rPr>
              <a:t>Estrutura das pastas.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126" name="Google Shape;2126;g1f503cb065d_0_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848" y="1111657"/>
            <a:ext cx="1168900" cy="10140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g1f503cb065d_0_611"/>
          <p:cNvSpPr txBox="1"/>
          <p:nvPr/>
        </p:nvSpPr>
        <p:spPr>
          <a:xfrm>
            <a:off x="1669050" y="1082275"/>
            <a:ext cx="1092600" cy="104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28" name="Google Shape;2128;g1f503cb065d_0_611"/>
          <p:cNvSpPr txBox="1"/>
          <p:nvPr/>
        </p:nvSpPr>
        <p:spPr>
          <a:xfrm>
            <a:off x="7727500" y="4268663"/>
            <a:ext cx="8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main.py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129" name="Google Shape;2129;g1f503cb065d_0_611"/>
          <p:cNvSpPr txBox="1"/>
          <p:nvPr/>
        </p:nvSpPr>
        <p:spPr>
          <a:xfrm>
            <a:off x="4396375" y="1027000"/>
            <a:ext cx="2083200" cy="352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30" name="Google Shape;2130;g1f503cb065d_0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62" y="1111650"/>
            <a:ext cx="1975425" cy="3352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1" name="Google Shape;2131;g1f503cb065d_0_611"/>
          <p:cNvCxnSpPr>
            <a:stCxn id="2127" idx="3"/>
            <a:endCxn id="2129" idx="1"/>
          </p:cNvCxnSpPr>
          <p:nvPr/>
        </p:nvCxnSpPr>
        <p:spPr>
          <a:xfrm>
            <a:off x="2761650" y="1603975"/>
            <a:ext cx="1634700" cy="11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f503cb065d_0_573"/>
          <p:cNvSpPr/>
          <p:nvPr/>
        </p:nvSpPr>
        <p:spPr>
          <a:xfrm>
            <a:off x="151798" y="367675"/>
            <a:ext cx="5520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1. - Contexto do problema.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137" name="Google Shape;2137;g1f503cb065d_0_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5" y="1212500"/>
            <a:ext cx="5494693" cy="37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g1f503cb065d_0_573"/>
          <p:cNvSpPr txBox="1"/>
          <p:nvPr/>
        </p:nvSpPr>
        <p:spPr>
          <a:xfrm>
            <a:off x="249200" y="812300"/>
            <a:ext cx="66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ódigo com alguma técnica para remoção parcial do ruído.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9" name="Google Shape;2139;g1f503cb065d_0_573"/>
          <p:cNvSpPr txBox="1"/>
          <p:nvPr/>
        </p:nvSpPr>
        <p:spPr>
          <a:xfrm>
            <a:off x="5964025" y="1275500"/>
            <a:ext cx="191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salt &amp; pepper (PSNR=25dB)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c7e925426d_0_12"/>
          <p:cNvSpPr/>
          <p:nvPr/>
        </p:nvSpPr>
        <p:spPr>
          <a:xfrm>
            <a:off x="151801" y="367675"/>
            <a:ext cx="7026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1. - </a:t>
            </a:r>
            <a:r>
              <a:rPr b="1" lang="en" sz="2000">
                <a:solidFill>
                  <a:srgbClr val="1165AE"/>
                </a:solidFill>
              </a:rPr>
              <a:t>Resultados qualitativos /</a:t>
            </a:r>
            <a:r>
              <a:rPr lang="en" sz="1800">
                <a:solidFill>
                  <a:srgbClr val="1165AE"/>
                </a:solidFill>
              </a:rPr>
              <a:t> kernel_1 [3 X3 ]</a:t>
            </a:r>
            <a:r>
              <a:rPr b="1" lang="en" sz="2000">
                <a:solidFill>
                  <a:srgbClr val="1165AE"/>
                </a:solidFill>
              </a:rPr>
              <a:t>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145" name="Google Shape;2145;g2c7e925426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1675"/>
            <a:ext cx="8839202" cy="299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c7eb5cf948_30_0"/>
          <p:cNvSpPr/>
          <p:nvPr/>
        </p:nvSpPr>
        <p:spPr>
          <a:xfrm>
            <a:off x="151801" y="367675"/>
            <a:ext cx="7476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1. - </a:t>
            </a:r>
            <a:r>
              <a:rPr b="1" lang="en" sz="2000">
                <a:solidFill>
                  <a:srgbClr val="1165AE"/>
                </a:solidFill>
              </a:rPr>
              <a:t>Resultados qualitativos /</a:t>
            </a:r>
            <a:r>
              <a:rPr lang="en" sz="1800">
                <a:solidFill>
                  <a:srgbClr val="1165AE"/>
                </a:solidFill>
              </a:rPr>
              <a:t> kernel_gaussiano.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151" name="Google Shape;2151;g2c7eb5cf948_3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5" y="1381500"/>
            <a:ext cx="1545675" cy="4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g2c7eb5cf948_3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66100"/>
            <a:ext cx="2607449" cy="26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g2c7eb5cf948_3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49" y="1234675"/>
            <a:ext cx="5360343" cy="37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g2c7eb5cf948_30_0"/>
          <p:cNvSpPr txBox="1"/>
          <p:nvPr/>
        </p:nvSpPr>
        <p:spPr>
          <a:xfrm>
            <a:off x="205375" y="915775"/>
            <a:ext cx="148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k=2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c7eb5cf948_30_155"/>
          <p:cNvSpPr/>
          <p:nvPr/>
        </p:nvSpPr>
        <p:spPr>
          <a:xfrm>
            <a:off x="151801" y="367675"/>
            <a:ext cx="75186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1. - </a:t>
            </a:r>
            <a:r>
              <a:rPr b="1" lang="en" sz="2000">
                <a:solidFill>
                  <a:srgbClr val="1165AE"/>
                </a:solidFill>
              </a:rPr>
              <a:t>Resultados qualitativos /</a:t>
            </a:r>
            <a:r>
              <a:rPr lang="en" sz="1800">
                <a:solidFill>
                  <a:srgbClr val="1165AE"/>
                </a:solidFill>
              </a:rPr>
              <a:t> kernel_gaussiano.</a:t>
            </a:r>
            <a:endParaRPr b="1" sz="2000">
              <a:solidFill>
                <a:srgbClr val="1165AE"/>
              </a:solidFill>
            </a:endParaRPr>
          </a:p>
        </p:txBody>
      </p:sp>
      <p:pic>
        <p:nvPicPr>
          <p:cNvPr id="2160" name="Google Shape;2160;g2c7eb5cf948_3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249" y="1234675"/>
            <a:ext cx="5360349" cy="375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g2c7eb5cf948_3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75" y="1363750"/>
            <a:ext cx="1636050" cy="4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g2c7eb5cf948_30_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61700"/>
            <a:ext cx="2607450" cy="2576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g2c7eb5cf948_30_155"/>
          <p:cNvSpPr txBox="1"/>
          <p:nvPr/>
        </p:nvSpPr>
        <p:spPr>
          <a:xfrm>
            <a:off x="281500" y="1047300"/>
            <a:ext cx="148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k=4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c7eb5cf948_30_175"/>
          <p:cNvSpPr/>
          <p:nvPr/>
        </p:nvSpPr>
        <p:spPr>
          <a:xfrm>
            <a:off x="151801" y="367675"/>
            <a:ext cx="7324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1100" lIns="62200" spcFirstLastPara="1" rIns="62200" wrap="square" tIns="31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65AE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Questão </a:t>
            </a:r>
            <a:r>
              <a:rPr b="1" lang="en" sz="2000">
                <a:solidFill>
                  <a:srgbClr val="1165AE"/>
                </a:solidFill>
              </a:rPr>
              <a:t>1. - </a:t>
            </a:r>
            <a:r>
              <a:rPr b="1" lang="en" sz="2000">
                <a:solidFill>
                  <a:srgbClr val="1165AE"/>
                </a:solidFill>
              </a:rPr>
              <a:t>Resultados qualitativos /</a:t>
            </a:r>
            <a:r>
              <a:rPr lang="en" sz="1800">
                <a:solidFill>
                  <a:srgbClr val="1165AE"/>
                </a:solidFill>
              </a:rPr>
              <a:t> kernel_gaussiano.</a:t>
            </a:r>
            <a:endParaRPr b="1" sz="2000">
              <a:solidFill>
                <a:srgbClr val="1165AE"/>
              </a:solidFill>
            </a:endParaRPr>
          </a:p>
        </p:txBody>
      </p:sp>
      <p:sp>
        <p:nvSpPr>
          <p:cNvPr id="2169" name="Google Shape;2169;g2c7eb5cf948_30_175"/>
          <p:cNvSpPr txBox="1"/>
          <p:nvPr/>
        </p:nvSpPr>
        <p:spPr>
          <a:xfrm>
            <a:off x="205375" y="915775"/>
            <a:ext cx="148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/>
              <a:t>k=10</a:t>
            </a:r>
            <a:endParaRPr/>
          </a:p>
        </p:txBody>
      </p:sp>
      <p:pic>
        <p:nvPicPr>
          <p:cNvPr id="2170" name="Google Shape;2170;g2c7eb5cf948_3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75" y="1329125"/>
            <a:ext cx="1636050" cy="4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g2c7eb5cf948_3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61700"/>
            <a:ext cx="2607450" cy="257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g2c7eb5cf948_3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50" y="1234675"/>
            <a:ext cx="5401800" cy="37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ics CV by Slidesgo">
  <a:themeElements>
    <a:clrScheme name="Simple Light">
      <a:dk1>
        <a:srgbClr val="111B85"/>
      </a:dk1>
      <a:lt1>
        <a:srgbClr val="FFFFFF"/>
      </a:lt1>
      <a:dk2>
        <a:srgbClr val="2B82D5"/>
      </a:dk2>
      <a:lt2>
        <a:srgbClr val="1D28A4"/>
      </a:lt2>
      <a:accent1>
        <a:srgbClr val="FFFFFF"/>
      </a:accent1>
      <a:accent2>
        <a:srgbClr val="DDF4F7"/>
      </a:accent2>
      <a:accent3>
        <a:srgbClr val="7FCED6"/>
      </a:accent3>
      <a:accent4>
        <a:srgbClr val="FFFFFF"/>
      </a:accent4>
      <a:accent5>
        <a:srgbClr val="0A136B"/>
      </a:accent5>
      <a:accent6>
        <a:srgbClr val="F3F3F3"/>
      </a:accent6>
      <a:hlink>
        <a:srgbClr val="7FCE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Leonardo</dc:creator>
</cp:coreProperties>
</file>